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Lst>
  <p:sldSz cy="5143500" cx="9144000"/>
  <p:notesSz cx="6858000" cy="9144000"/>
  <p:embeddedFontLst>
    <p:embeddedFont>
      <p:font typeface="MuseoModerno ExtraBold"/>
      <p:bold r:id="rId95"/>
      <p:boldItalic r:id="rId96"/>
    </p:embeddedFont>
    <p:embeddedFont>
      <p:font typeface="Roboto"/>
      <p:regular r:id="rId97"/>
      <p:bold r:id="rId98"/>
      <p:italic r:id="rId99"/>
      <p:boldItalic r:id="rId100"/>
    </p:embeddedFont>
    <p:embeddedFont>
      <p:font typeface="Maven Pro SemiBold"/>
      <p:regular r:id="rId101"/>
      <p:bold r:id="rId102"/>
    </p:embeddedFont>
    <p:embeddedFont>
      <p:font typeface="MuseoModerno"/>
      <p:regular r:id="rId103"/>
      <p:bold r:id="rId104"/>
      <p:italic r:id="rId105"/>
      <p:boldItalic r:id="rId106"/>
    </p:embeddedFont>
    <p:embeddedFont>
      <p:font typeface="Maven Pro"/>
      <p:regular r:id="rId107"/>
      <p:bold r:id="rId108"/>
    </p:embeddedFont>
    <p:embeddedFont>
      <p:font typeface="Maven Pro Medium"/>
      <p:regular r:id="rId109"/>
      <p:bold r:id="rId110"/>
    </p:embeddedFont>
    <p:embeddedFont>
      <p:font typeface="MuseoModerno Black"/>
      <p:bold r:id="rId111"/>
      <p:boldItalic r:id="rId11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7" Type="http://schemas.openxmlformats.org/officeDocument/2006/relationships/font" Target="fonts/MavenPro-regular.fntdata"/><Relationship Id="rId106" Type="http://schemas.openxmlformats.org/officeDocument/2006/relationships/font" Target="fonts/MuseoModerno-boldItalic.fntdata"/><Relationship Id="rId105" Type="http://schemas.openxmlformats.org/officeDocument/2006/relationships/font" Target="fonts/MuseoModerno-italic.fntdata"/><Relationship Id="rId104" Type="http://schemas.openxmlformats.org/officeDocument/2006/relationships/font" Target="fonts/MuseoModerno-bold.fntdata"/><Relationship Id="rId109" Type="http://schemas.openxmlformats.org/officeDocument/2006/relationships/font" Target="fonts/MavenProMedium-regular.fntdata"/><Relationship Id="rId108" Type="http://schemas.openxmlformats.org/officeDocument/2006/relationships/font" Target="fonts/MavenPro-bold.fntdata"/><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font" Target="fonts/MuseoModerno-regular.fntdata"/><Relationship Id="rId102" Type="http://schemas.openxmlformats.org/officeDocument/2006/relationships/font" Target="fonts/MavenProSemiBold-bold.fntdata"/><Relationship Id="rId101" Type="http://schemas.openxmlformats.org/officeDocument/2006/relationships/font" Target="fonts/MavenProSemiBold-regular.fntdata"/><Relationship Id="rId100" Type="http://schemas.openxmlformats.org/officeDocument/2006/relationships/font" Target="fonts/Roboto-boldItalic.fntdata"/><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95" Type="http://schemas.openxmlformats.org/officeDocument/2006/relationships/font" Target="fonts/MuseoModernoExtraBold-bold.fntdata"/><Relationship Id="rId94" Type="http://schemas.openxmlformats.org/officeDocument/2006/relationships/slide" Target="slides/slide90.xml"/><Relationship Id="rId97" Type="http://schemas.openxmlformats.org/officeDocument/2006/relationships/font" Target="fonts/Roboto-regular.fntdata"/><Relationship Id="rId96" Type="http://schemas.openxmlformats.org/officeDocument/2006/relationships/font" Target="fonts/MuseoModernoExtraBold-boldItalic.fntdata"/><Relationship Id="rId11" Type="http://schemas.openxmlformats.org/officeDocument/2006/relationships/slide" Target="slides/slide7.xml"/><Relationship Id="rId99" Type="http://schemas.openxmlformats.org/officeDocument/2006/relationships/font" Target="fonts/Roboto-italic.fntdata"/><Relationship Id="rId10" Type="http://schemas.openxmlformats.org/officeDocument/2006/relationships/slide" Target="slides/slide6.xml"/><Relationship Id="rId98" Type="http://schemas.openxmlformats.org/officeDocument/2006/relationships/font" Target="fonts/Roboto-bold.fntdata"/><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5" Type="http://schemas.openxmlformats.org/officeDocument/2006/relationships/slide" Target="slides/slide11.xml"/><Relationship Id="rId110" Type="http://schemas.openxmlformats.org/officeDocument/2006/relationships/font" Target="fonts/MavenProMedium-bold.fntdata"/><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 Id="rId112" Type="http://schemas.openxmlformats.org/officeDocument/2006/relationships/font" Target="fonts/MuseoModernoBlack-boldItalic.fntdata"/><Relationship Id="rId111" Type="http://schemas.openxmlformats.org/officeDocument/2006/relationships/font" Target="fonts/MuseoModernoBlack-bold.fntdata"/><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4890ef3764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4890ef3764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4890ef3764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4890ef3764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4890ef3764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4890ef3764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48f85dddf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48f85dddf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48f85dddf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48f85dddf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48f85dddf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48f85dddf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48f85dddf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48f85dddf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4b3081806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4b3081806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48f85dddf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48f85dddf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48f85dddf2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48f85dddf2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05f45958d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05f45958d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4890ef376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4890ef376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06678f01e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06678f01e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4b3081806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4b3081806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06678f01ef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06678f01ef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4890ef3764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4890ef3764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4890ef376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4890ef376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4890ef3764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4890ef3764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4890ef3764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4890ef3764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4890ef3764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4890ef3764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4890ef3764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4890ef3764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06678f01e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06678f01e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4890ef3764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4890ef3764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4890ef3764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4890ef3764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4890ef3764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4890ef3764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4890ef3764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4890ef3764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4890ef3764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4890ef3764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4890ef3764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4890ef3764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4890ef3764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4890ef3764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4890ef3764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4890ef3764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4890ef3764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4890ef3764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4890ef3764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4890ef3764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06678f01ef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06678f01e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4b3081806a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14b3081806a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4890ef3764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4890ef3764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4b3081806a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14b3081806a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4890ef3764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4890ef3764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4b3081806a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4b3081806a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4890ef3764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4890ef3764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4890ef3764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4890ef3764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4890ef3764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4890ef3764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4890ef376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14890ef376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14b3081806a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14b3081806a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4890ef3764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4890ef3764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4890ef3764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14890ef3764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51a275b908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51a275b908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151a275b908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151a275b908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151a275b908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151a275b908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51a275b908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151a275b908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151a275b908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151a275b908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51a275b90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151a275b90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4b3081806a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14b3081806a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14b3081806a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14b3081806a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4b3081806a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14b3081806a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4890ef376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4890ef376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14b3081806a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14b3081806a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14b3081806a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14b3081806a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51a275b908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151a275b908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151a275b908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151a275b908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151a275b908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151a275b908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151a275b908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151a275b908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51a275b908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151a275b908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151a275b908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151a275b908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51a275b908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151a275b908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14890ef376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14890ef376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06678f01e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06678f01e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51a275b908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51a275b908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151a275b908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151a275b908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151a275b908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151a275b908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14890ef376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14890ef376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14b3081806a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14b3081806a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14890ef3764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14890ef3764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151a275b908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151a275b908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151a275b908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151a275b908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14890ef3764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14890ef3764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151a275b908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151a275b908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4890ef376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4890ef376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151a275b908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151a275b908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14890ef3764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14890ef3764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151a275b908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151a275b908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151a275b908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151a275b908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151a275b908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151a275b908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151a275b908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151a275b908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151a275b908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151a275b908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14890ef3764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14890ef3764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151a275b908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151a275b908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151a275b908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151a275b908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4890ef376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4890ef376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151a275b908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151a275b908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6.png"/><Relationship Id="rId6" Type="http://schemas.openxmlformats.org/officeDocument/2006/relationships/image" Target="../media/image2.png"/><Relationship Id="rId7"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681600" y="980400"/>
            <a:ext cx="7780800" cy="2390100"/>
          </a:xfrm>
          <a:prstGeom prst="rect">
            <a:avLst/>
          </a:prstGeom>
        </p:spPr>
        <p:txBody>
          <a:bodyPr anchorCtr="0" anchor="t" bIns="91425" lIns="91425" spcFirstLastPara="1" rIns="91425" wrap="square" tIns="91425">
            <a:noAutofit/>
          </a:bodyPr>
          <a:lstStyle>
            <a:lvl1pPr lvl="0" algn="ctr">
              <a:spcBef>
                <a:spcPts val="0"/>
              </a:spcBef>
              <a:spcAft>
                <a:spcPts val="0"/>
              </a:spcAft>
              <a:buSzPts val="4500"/>
              <a:buNone/>
              <a:defRPr sz="4500"/>
            </a:lvl1pPr>
            <a:lvl2pPr lvl="1" algn="ctr">
              <a:spcBef>
                <a:spcPts val="0"/>
              </a:spcBef>
              <a:spcAft>
                <a:spcPts val="0"/>
              </a:spcAft>
              <a:buSzPts val="4500"/>
              <a:buNone/>
              <a:defRPr sz="4500"/>
            </a:lvl2pPr>
            <a:lvl3pPr lvl="2" algn="ctr">
              <a:spcBef>
                <a:spcPts val="0"/>
              </a:spcBef>
              <a:spcAft>
                <a:spcPts val="0"/>
              </a:spcAft>
              <a:buSzPts val="4500"/>
              <a:buNone/>
              <a:defRPr sz="4500"/>
            </a:lvl3pPr>
            <a:lvl4pPr lvl="3" algn="ctr">
              <a:spcBef>
                <a:spcPts val="0"/>
              </a:spcBef>
              <a:spcAft>
                <a:spcPts val="0"/>
              </a:spcAft>
              <a:buSzPts val="4500"/>
              <a:buNone/>
              <a:defRPr sz="4500"/>
            </a:lvl4pPr>
            <a:lvl5pPr lvl="4" algn="ctr">
              <a:spcBef>
                <a:spcPts val="0"/>
              </a:spcBef>
              <a:spcAft>
                <a:spcPts val="0"/>
              </a:spcAft>
              <a:buSzPts val="4500"/>
              <a:buNone/>
              <a:defRPr sz="4500"/>
            </a:lvl5pPr>
            <a:lvl6pPr lvl="5" algn="ctr">
              <a:spcBef>
                <a:spcPts val="0"/>
              </a:spcBef>
              <a:spcAft>
                <a:spcPts val="0"/>
              </a:spcAft>
              <a:buSzPts val="4500"/>
              <a:buNone/>
              <a:defRPr sz="4500"/>
            </a:lvl6pPr>
            <a:lvl7pPr lvl="6" algn="ctr">
              <a:spcBef>
                <a:spcPts val="0"/>
              </a:spcBef>
              <a:spcAft>
                <a:spcPts val="0"/>
              </a:spcAft>
              <a:buSzPts val="4500"/>
              <a:buNone/>
              <a:defRPr sz="4500"/>
            </a:lvl7pPr>
            <a:lvl8pPr lvl="7" algn="ctr">
              <a:spcBef>
                <a:spcPts val="0"/>
              </a:spcBef>
              <a:spcAft>
                <a:spcPts val="0"/>
              </a:spcAft>
              <a:buSzPts val="4500"/>
              <a:buNone/>
              <a:defRPr sz="4500"/>
            </a:lvl8pPr>
            <a:lvl9pPr lvl="8" algn="ctr">
              <a:spcBef>
                <a:spcPts val="0"/>
              </a:spcBef>
              <a:spcAft>
                <a:spcPts val="0"/>
              </a:spcAft>
              <a:buSzPts val="4500"/>
              <a:buNone/>
              <a:defRPr sz="4500"/>
            </a:lvl9pPr>
          </a:lstStyle>
          <a:p/>
        </p:txBody>
      </p:sp>
      <p:sp>
        <p:nvSpPr>
          <p:cNvPr id="10" name="Google Shape;10;p2"/>
          <p:cNvSpPr txBox="1"/>
          <p:nvPr>
            <p:ph idx="1" type="subTitle"/>
          </p:nvPr>
        </p:nvSpPr>
        <p:spPr>
          <a:xfrm>
            <a:off x="681600" y="3370500"/>
            <a:ext cx="77808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11" name="Google Shape;11;p2"/>
          <p:cNvPicPr preferRelativeResize="0"/>
          <p:nvPr/>
        </p:nvPicPr>
        <p:blipFill>
          <a:blip r:embed="rId2">
            <a:alphaModFix/>
          </a:blip>
          <a:stretch>
            <a:fillRect/>
          </a:stretch>
        </p:blipFill>
        <p:spPr>
          <a:xfrm rot="-1800001">
            <a:off x="420499" y="3086025"/>
            <a:ext cx="1630675" cy="1834948"/>
          </a:xfrm>
          <a:prstGeom prst="rect">
            <a:avLst/>
          </a:prstGeom>
          <a:noFill/>
          <a:ln>
            <a:noFill/>
          </a:ln>
        </p:spPr>
      </p:pic>
      <p:pic>
        <p:nvPicPr>
          <p:cNvPr id="12" name="Google Shape;12;p2"/>
          <p:cNvPicPr preferRelativeResize="0"/>
          <p:nvPr/>
        </p:nvPicPr>
        <p:blipFill>
          <a:blip r:embed="rId3">
            <a:alphaModFix/>
          </a:blip>
          <a:stretch>
            <a:fillRect/>
          </a:stretch>
        </p:blipFill>
        <p:spPr>
          <a:xfrm>
            <a:off x="6104900" y="2950426"/>
            <a:ext cx="5430749" cy="4254799"/>
          </a:xfrm>
          <a:prstGeom prst="rect">
            <a:avLst/>
          </a:prstGeom>
          <a:noFill/>
          <a:ln>
            <a:noFill/>
          </a:ln>
        </p:spPr>
      </p:pic>
      <p:pic>
        <p:nvPicPr>
          <p:cNvPr id="13" name="Google Shape;13;p2"/>
          <p:cNvPicPr preferRelativeResize="0"/>
          <p:nvPr/>
        </p:nvPicPr>
        <p:blipFill>
          <a:blip r:embed="rId4">
            <a:alphaModFix/>
          </a:blip>
          <a:stretch>
            <a:fillRect/>
          </a:stretch>
        </p:blipFill>
        <p:spPr>
          <a:xfrm rot="8100000">
            <a:off x="879546" y="3611207"/>
            <a:ext cx="784589" cy="784589"/>
          </a:xfrm>
          <a:prstGeom prst="rect">
            <a:avLst/>
          </a:prstGeom>
          <a:noFill/>
          <a:ln>
            <a:noFill/>
          </a:ln>
        </p:spPr>
      </p:pic>
      <p:pic>
        <p:nvPicPr>
          <p:cNvPr id="14" name="Google Shape;14;p2"/>
          <p:cNvPicPr preferRelativeResize="0"/>
          <p:nvPr/>
        </p:nvPicPr>
        <p:blipFill>
          <a:blip r:embed="rId4">
            <a:alphaModFix/>
          </a:blip>
          <a:stretch>
            <a:fillRect/>
          </a:stretch>
        </p:blipFill>
        <p:spPr>
          <a:xfrm rot="1164674">
            <a:off x="439471" y="340789"/>
            <a:ext cx="784588" cy="784588"/>
          </a:xfrm>
          <a:prstGeom prst="rect">
            <a:avLst/>
          </a:prstGeom>
          <a:noFill/>
          <a:ln>
            <a:noFill/>
          </a:ln>
        </p:spPr>
      </p:pic>
      <p:pic>
        <p:nvPicPr>
          <p:cNvPr id="15" name="Google Shape;15;p2"/>
          <p:cNvPicPr preferRelativeResize="0"/>
          <p:nvPr/>
        </p:nvPicPr>
        <p:blipFill>
          <a:blip r:embed="rId5">
            <a:alphaModFix/>
          </a:blip>
          <a:stretch>
            <a:fillRect/>
          </a:stretch>
        </p:blipFill>
        <p:spPr>
          <a:xfrm flipH="1" rot="4690383">
            <a:off x="7841862" y="108234"/>
            <a:ext cx="1064275" cy="112648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2" name="Shape 62"/>
        <p:cNvGrpSpPr/>
        <p:nvPr/>
      </p:nvGrpSpPr>
      <p:grpSpPr>
        <a:xfrm>
          <a:off x="0" y="0"/>
          <a:ext cx="0" cy="0"/>
          <a:chOff x="0" y="0"/>
          <a:chExt cx="0" cy="0"/>
        </a:xfrm>
      </p:grpSpPr>
      <p:sp>
        <p:nvSpPr>
          <p:cNvPr id="63" name="Google Shape;63;p11"/>
          <p:cNvSpPr txBox="1"/>
          <p:nvPr>
            <p:ph hasCustomPrompt="1" type="title"/>
          </p:nvPr>
        </p:nvSpPr>
        <p:spPr>
          <a:xfrm>
            <a:off x="1284000" y="1459475"/>
            <a:ext cx="6576000" cy="151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64" name="Google Shape;64;p11"/>
          <p:cNvSpPr txBox="1"/>
          <p:nvPr>
            <p:ph idx="1" type="subTitle"/>
          </p:nvPr>
        </p:nvSpPr>
        <p:spPr>
          <a:xfrm>
            <a:off x="1284000" y="2970625"/>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pic>
        <p:nvPicPr>
          <p:cNvPr id="65" name="Google Shape;65;p11"/>
          <p:cNvPicPr preferRelativeResize="0"/>
          <p:nvPr/>
        </p:nvPicPr>
        <p:blipFill>
          <a:blip r:embed="rId2">
            <a:alphaModFix/>
          </a:blip>
          <a:stretch>
            <a:fillRect/>
          </a:stretch>
        </p:blipFill>
        <p:spPr>
          <a:xfrm flipH="1">
            <a:off x="-1207027" y="-1894000"/>
            <a:ext cx="3565175" cy="4465751"/>
          </a:xfrm>
          <a:prstGeom prst="rect">
            <a:avLst/>
          </a:prstGeom>
          <a:noFill/>
          <a:ln>
            <a:noFill/>
          </a:ln>
        </p:spPr>
      </p:pic>
      <p:pic>
        <p:nvPicPr>
          <p:cNvPr id="66" name="Google Shape;66;p11"/>
          <p:cNvPicPr preferRelativeResize="0"/>
          <p:nvPr/>
        </p:nvPicPr>
        <p:blipFill>
          <a:blip r:embed="rId3">
            <a:alphaModFix/>
          </a:blip>
          <a:stretch>
            <a:fillRect/>
          </a:stretch>
        </p:blipFill>
        <p:spPr>
          <a:xfrm flipH="1">
            <a:off x="1631501" y="260723"/>
            <a:ext cx="1121725" cy="1187274"/>
          </a:xfrm>
          <a:prstGeom prst="rect">
            <a:avLst/>
          </a:prstGeom>
          <a:noFill/>
          <a:ln>
            <a:noFill/>
          </a:ln>
        </p:spPr>
      </p:pic>
      <p:pic>
        <p:nvPicPr>
          <p:cNvPr id="67" name="Google Shape;67;p11"/>
          <p:cNvPicPr preferRelativeResize="0"/>
          <p:nvPr/>
        </p:nvPicPr>
        <p:blipFill>
          <a:blip r:embed="rId4">
            <a:alphaModFix/>
          </a:blip>
          <a:stretch>
            <a:fillRect/>
          </a:stretch>
        </p:blipFill>
        <p:spPr>
          <a:xfrm>
            <a:off x="7035774" y="3102800"/>
            <a:ext cx="3202249" cy="250884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68" name="Shape 6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9" name="Shape 69"/>
        <p:cNvGrpSpPr/>
        <p:nvPr/>
      </p:nvGrpSpPr>
      <p:grpSpPr>
        <a:xfrm>
          <a:off x="0" y="0"/>
          <a:ext cx="0" cy="0"/>
          <a:chOff x="0" y="0"/>
          <a:chExt cx="0" cy="0"/>
        </a:xfrm>
      </p:grpSpPr>
      <p:sp>
        <p:nvSpPr>
          <p:cNvPr id="70" name="Google Shape;70;p13"/>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1" name="Google Shape;71;p13"/>
          <p:cNvSpPr txBox="1"/>
          <p:nvPr>
            <p:ph hasCustomPrompt="1" idx="2" type="title"/>
          </p:nvPr>
        </p:nvSpPr>
        <p:spPr>
          <a:xfrm>
            <a:off x="853509" y="1653856"/>
            <a:ext cx="1189200" cy="89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500"/>
              <a:buNone/>
              <a:defRPr sz="4500"/>
            </a:lvl1pPr>
            <a:lvl2pPr lvl="1" rtl="0" algn="ctr">
              <a:spcBef>
                <a:spcPts val="0"/>
              </a:spcBef>
              <a:spcAft>
                <a:spcPts val="0"/>
              </a:spcAft>
              <a:buSzPts val="4500"/>
              <a:buNone/>
              <a:defRPr sz="4500"/>
            </a:lvl2pPr>
            <a:lvl3pPr lvl="2" rtl="0" algn="ctr">
              <a:spcBef>
                <a:spcPts val="0"/>
              </a:spcBef>
              <a:spcAft>
                <a:spcPts val="0"/>
              </a:spcAft>
              <a:buSzPts val="4500"/>
              <a:buNone/>
              <a:defRPr sz="4500"/>
            </a:lvl3pPr>
            <a:lvl4pPr lvl="3" rtl="0" algn="ctr">
              <a:spcBef>
                <a:spcPts val="0"/>
              </a:spcBef>
              <a:spcAft>
                <a:spcPts val="0"/>
              </a:spcAft>
              <a:buSzPts val="4500"/>
              <a:buNone/>
              <a:defRPr sz="4500"/>
            </a:lvl4pPr>
            <a:lvl5pPr lvl="4" rtl="0" algn="ctr">
              <a:spcBef>
                <a:spcPts val="0"/>
              </a:spcBef>
              <a:spcAft>
                <a:spcPts val="0"/>
              </a:spcAft>
              <a:buSzPts val="4500"/>
              <a:buNone/>
              <a:defRPr sz="4500"/>
            </a:lvl5pPr>
            <a:lvl6pPr lvl="5" rtl="0" algn="ctr">
              <a:spcBef>
                <a:spcPts val="0"/>
              </a:spcBef>
              <a:spcAft>
                <a:spcPts val="0"/>
              </a:spcAft>
              <a:buSzPts val="4500"/>
              <a:buNone/>
              <a:defRPr sz="4500"/>
            </a:lvl6pPr>
            <a:lvl7pPr lvl="6" rtl="0" algn="ctr">
              <a:spcBef>
                <a:spcPts val="0"/>
              </a:spcBef>
              <a:spcAft>
                <a:spcPts val="0"/>
              </a:spcAft>
              <a:buSzPts val="4500"/>
              <a:buNone/>
              <a:defRPr sz="4500"/>
            </a:lvl7pPr>
            <a:lvl8pPr lvl="7" rtl="0" algn="ctr">
              <a:spcBef>
                <a:spcPts val="0"/>
              </a:spcBef>
              <a:spcAft>
                <a:spcPts val="0"/>
              </a:spcAft>
              <a:buSzPts val="4500"/>
              <a:buNone/>
              <a:defRPr sz="4500"/>
            </a:lvl8pPr>
            <a:lvl9pPr lvl="8" rtl="0" algn="ctr">
              <a:spcBef>
                <a:spcPts val="0"/>
              </a:spcBef>
              <a:spcAft>
                <a:spcPts val="0"/>
              </a:spcAft>
              <a:buSzPts val="4500"/>
              <a:buNone/>
              <a:defRPr sz="4500"/>
            </a:lvl9pPr>
          </a:lstStyle>
          <a:p>
            <a:r>
              <a:t>xx%</a:t>
            </a:r>
          </a:p>
        </p:txBody>
      </p:sp>
      <p:sp>
        <p:nvSpPr>
          <p:cNvPr id="72" name="Google Shape;72;p13"/>
          <p:cNvSpPr txBox="1"/>
          <p:nvPr>
            <p:ph idx="3" type="title"/>
          </p:nvPr>
        </p:nvSpPr>
        <p:spPr>
          <a:xfrm>
            <a:off x="2119075" y="1537200"/>
            <a:ext cx="2355600" cy="5166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73" name="Google Shape;73;p13"/>
          <p:cNvSpPr txBox="1"/>
          <p:nvPr>
            <p:ph idx="1" type="subTitle"/>
          </p:nvPr>
        </p:nvSpPr>
        <p:spPr>
          <a:xfrm>
            <a:off x="2119075" y="2018050"/>
            <a:ext cx="2216400" cy="67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4" name="Google Shape;74;p13"/>
          <p:cNvSpPr txBox="1"/>
          <p:nvPr>
            <p:ph idx="4" type="title"/>
          </p:nvPr>
        </p:nvSpPr>
        <p:spPr>
          <a:xfrm>
            <a:off x="5858750" y="1537200"/>
            <a:ext cx="2355600" cy="5166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75" name="Google Shape;75;p13"/>
          <p:cNvSpPr txBox="1"/>
          <p:nvPr>
            <p:ph idx="5" type="subTitle"/>
          </p:nvPr>
        </p:nvSpPr>
        <p:spPr>
          <a:xfrm>
            <a:off x="5858750" y="2018050"/>
            <a:ext cx="2216400" cy="67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6" name="Google Shape;76;p13"/>
          <p:cNvSpPr txBox="1"/>
          <p:nvPr>
            <p:ph idx="6" type="title"/>
          </p:nvPr>
        </p:nvSpPr>
        <p:spPr>
          <a:xfrm>
            <a:off x="2119050" y="3061625"/>
            <a:ext cx="2355600" cy="5166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77" name="Google Shape;77;p13"/>
          <p:cNvSpPr txBox="1"/>
          <p:nvPr>
            <p:ph idx="7" type="subTitle"/>
          </p:nvPr>
        </p:nvSpPr>
        <p:spPr>
          <a:xfrm>
            <a:off x="2119050" y="3542400"/>
            <a:ext cx="2216400" cy="67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8" name="Google Shape;78;p13"/>
          <p:cNvSpPr txBox="1"/>
          <p:nvPr>
            <p:ph idx="8" type="title"/>
          </p:nvPr>
        </p:nvSpPr>
        <p:spPr>
          <a:xfrm>
            <a:off x="5858725" y="3061625"/>
            <a:ext cx="2355600" cy="5166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79" name="Google Shape;79;p13"/>
          <p:cNvSpPr txBox="1"/>
          <p:nvPr>
            <p:ph idx="9" type="subTitle"/>
          </p:nvPr>
        </p:nvSpPr>
        <p:spPr>
          <a:xfrm>
            <a:off x="5858725" y="3542400"/>
            <a:ext cx="2216400" cy="67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0" name="Google Shape;80;p13"/>
          <p:cNvSpPr txBox="1"/>
          <p:nvPr>
            <p:ph hasCustomPrompt="1" idx="13" type="title"/>
          </p:nvPr>
        </p:nvSpPr>
        <p:spPr>
          <a:xfrm>
            <a:off x="4595450" y="1653856"/>
            <a:ext cx="1189200" cy="89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500"/>
              <a:buNone/>
              <a:defRPr sz="4500"/>
            </a:lvl1pPr>
            <a:lvl2pPr lvl="1" rtl="0" algn="ctr">
              <a:spcBef>
                <a:spcPts val="0"/>
              </a:spcBef>
              <a:spcAft>
                <a:spcPts val="0"/>
              </a:spcAft>
              <a:buSzPts val="4500"/>
              <a:buNone/>
              <a:defRPr sz="4500"/>
            </a:lvl2pPr>
            <a:lvl3pPr lvl="2" rtl="0" algn="ctr">
              <a:spcBef>
                <a:spcPts val="0"/>
              </a:spcBef>
              <a:spcAft>
                <a:spcPts val="0"/>
              </a:spcAft>
              <a:buSzPts val="4500"/>
              <a:buNone/>
              <a:defRPr sz="4500"/>
            </a:lvl3pPr>
            <a:lvl4pPr lvl="3" rtl="0" algn="ctr">
              <a:spcBef>
                <a:spcPts val="0"/>
              </a:spcBef>
              <a:spcAft>
                <a:spcPts val="0"/>
              </a:spcAft>
              <a:buSzPts val="4500"/>
              <a:buNone/>
              <a:defRPr sz="4500"/>
            </a:lvl4pPr>
            <a:lvl5pPr lvl="4" rtl="0" algn="ctr">
              <a:spcBef>
                <a:spcPts val="0"/>
              </a:spcBef>
              <a:spcAft>
                <a:spcPts val="0"/>
              </a:spcAft>
              <a:buSzPts val="4500"/>
              <a:buNone/>
              <a:defRPr sz="4500"/>
            </a:lvl5pPr>
            <a:lvl6pPr lvl="5" rtl="0" algn="ctr">
              <a:spcBef>
                <a:spcPts val="0"/>
              </a:spcBef>
              <a:spcAft>
                <a:spcPts val="0"/>
              </a:spcAft>
              <a:buSzPts val="4500"/>
              <a:buNone/>
              <a:defRPr sz="4500"/>
            </a:lvl6pPr>
            <a:lvl7pPr lvl="6" rtl="0" algn="ctr">
              <a:spcBef>
                <a:spcPts val="0"/>
              </a:spcBef>
              <a:spcAft>
                <a:spcPts val="0"/>
              </a:spcAft>
              <a:buSzPts val="4500"/>
              <a:buNone/>
              <a:defRPr sz="4500"/>
            </a:lvl7pPr>
            <a:lvl8pPr lvl="7" rtl="0" algn="ctr">
              <a:spcBef>
                <a:spcPts val="0"/>
              </a:spcBef>
              <a:spcAft>
                <a:spcPts val="0"/>
              </a:spcAft>
              <a:buSzPts val="4500"/>
              <a:buNone/>
              <a:defRPr sz="4500"/>
            </a:lvl8pPr>
            <a:lvl9pPr lvl="8" rtl="0" algn="ctr">
              <a:spcBef>
                <a:spcPts val="0"/>
              </a:spcBef>
              <a:spcAft>
                <a:spcPts val="0"/>
              </a:spcAft>
              <a:buSzPts val="4500"/>
              <a:buNone/>
              <a:defRPr sz="4500"/>
            </a:lvl9pPr>
          </a:lstStyle>
          <a:p>
            <a:r>
              <a:t>xx%</a:t>
            </a:r>
          </a:p>
        </p:txBody>
      </p:sp>
      <p:sp>
        <p:nvSpPr>
          <p:cNvPr id="81" name="Google Shape;81;p13"/>
          <p:cNvSpPr txBox="1"/>
          <p:nvPr>
            <p:ph hasCustomPrompt="1" idx="14" type="title"/>
          </p:nvPr>
        </p:nvSpPr>
        <p:spPr>
          <a:xfrm>
            <a:off x="853450" y="3178281"/>
            <a:ext cx="1189200" cy="89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500"/>
              <a:buNone/>
              <a:defRPr sz="4500"/>
            </a:lvl1pPr>
            <a:lvl2pPr lvl="1" rtl="0" algn="ctr">
              <a:spcBef>
                <a:spcPts val="0"/>
              </a:spcBef>
              <a:spcAft>
                <a:spcPts val="0"/>
              </a:spcAft>
              <a:buSzPts val="4500"/>
              <a:buNone/>
              <a:defRPr sz="4500"/>
            </a:lvl2pPr>
            <a:lvl3pPr lvl="2" rtl="0" algn="ctr">
              <a:spcBef>
                <a:spcPts val="0"/>
              </a:spcBef>
              <a:spcAft>
                <a:spcPts val="0"/>
              </a:spcAft>
              <a:buSzPts val="4500"/>
              <a:buNone/>
              <a:defRPr sz="4500"/>
            </a:lvl3pPr>
            <a:lvl4pPr lvl="3" rtl="0" algn="ctr">
              <a:spcBef>
                <a:spcPts val="0"/>
              </a:spcBef>
              <a:spcAft>
                <a:spcPts val="0"/>
              </a:spcAft>
              <a:buSzPts val="4500"/>
              <a:buNone/>
              <a:defRPr sz="4500"/>
            </a:lvl4pPr>
            <a:lvl5pPr lvl="4" rtl="0" algn="ctr">
              <a:spcBef>
                <a:spcPts val="0"/>
              </a:spcBef>
              <a:spcAft>
                <a:spcPts val="0"/>
              </a:spcAft>
              <a:buSzPts val="4500"/>
              <a:buNone/>
              <a:defRPr sz="4500"/>
            </a:lvl5pPr>
            <a:lvl6pPr lvl="5" rtl="0" algn="ctr">
              <a:spcBef>
                <a:spcPts val="0"/>
              </a:spcBef>
              <a:spcAft>
                <a:spcPts val="0"/>
              </a:spcAft>
              <a:buSzPts val="4500"/>
              <a:buNone/>
              <a:defRPr sz="4500"/>
            </a:lvl6pPr>
            <a:lvl7pPr lvl="6" rtl="0" algn="ctr">
              <a:spcBef>
                <a:spcPts val="0"/>
              </a:spcBef>
              <a:spcAft>
                <a:spcPts val="0"/>
              </a:spcAft>
              <a:buSzPts val="4500"/>
              <a:buNone/>
              <a:defRPr sz="4500"/>
            </a:lvl7pPr>
            <a:lvl8pPr lvl="7" rtl="0" algn="ctr">
              <a:spcBef>
                <a:spcPts val="0"/>
              </a:spcBef>
              <a:spcAft>
                <a:spcPts val="0"/>
              </a:spcAft>
              <a:buSzPts val="4500"/>
              <a:buNone/>
              <a:defRPr sz="4500"/>
            </a:lvl8pPr>
            <a:lvl9pPr lvl="8" rtl="0" algn="ctr">
              <a:spcBef>
                <a:spcPts val="0"/>
              </a:spcBef>
              <a:spcAft>
                <a:spcPts val="0"/>
              </a:spcAft>
              <a:buSzPts val="4500"/>
              <a:buNone/>
              <a:defRPr sz="4500"/>
            </a:lvl9pPr>
          </a:lstStyle>
          <a:p>
            <a:r>
              <a:t>xx%</a:t>
            </a:r>
          </a:p>
        </p:txBody>
      </p:sp>
      <p:sp>
        <p:nvSpPr>
          <p:cNvPr id="82" name="Google Shape;82;p13"/>
          <p:cNvSpPr txBox="1"/>
          <p:nvPr>
            <p:ph hasCustomPrompt="1" idx="15" type="title"/>
          </p:nvPr>
        </p:nvSpPr>
        <p:spPr>
          <a:xfrm>
            <a:off x="4595450" y="3178281"/>
            <a:ext cx="1189200" cy="89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500"/>
              <a:buNone/>
              <a:defRPr sz="4500"/>
            </a:lvl1pPr>
            <a:lvl2pPr lvl="1" rtl="0" algn="ctr">
              <a:spcBef>
                <a:spcPts val="0"/>
              </a:spcBef>
              <a:spcAft>
                <a:spcPts val="0"/>
              </a:spcAft>
              <a:buSzPts val="4500"/>
              <a:buNone/>
              <a:defRPr sz="4500"/>
            </a:lvl2pPr>
            <a:lvl3pPr lvl="2" rtl="0" algn="ctr">
              <a:spcBef>
                <a:spcPts val="0"/>
              </a:spcBef>
              <a:spcAft>
                <a:spcPts val="0"/>
              </a:spcAft>
              <a:buSzPts val="4500"/>
              <a:buNone/>
              <a:defRPr sz="4500"/>
            </a:lvl3pPr>
            <a:lvl4pPr lvl="3" rtl="0" algn="ctr">
              <a:spcBef>
                <a:spcPts val="0"/>
              </a:spcBef>
              <a:spcAft>
                <a:spcPts val="0"/>
              </a:spcAft>
              <a:buSzPts val="4500"/>
              <a:buNone/>
              <a:defRPr sz="4500"/>
            </a:lvl4pPr>
            <a:lvl5pPr lvl="4" rtl="0" algn="ctr">
              <a:spcBef>
                <a:spcPts val="0"/>
              </a:spcBef>
              <a:spcAft>
                <a:spcPts val="0"/>
              </a:spcAft>
              <a:buSzPts val="4500"/>
              <a:buNone/>
              <a:defRPr sz="4500"/>
            </a:lvl5pPr>
            <a:lvl6pPr lvl="5" rtl="0" algn="ctr">
              <a:spcBef>
                <a:spcPts val="0"/>
              </a:spcBef>
              <a:spcAft>
                <a:spcPts val="0"/>
              </a:spcAft>
              <a:buSzPts val="4500"/>
              <a:buNone/>
              <a:defRPr sz="4500"/>
            </a:lvl6pPr>
            <a:lvl7pPr lvl="6" rtl="0" algn="ctr">
              <a:spcBef>
                <a:spcPts val="0"/>
              </a:spcBef>
              <a:spcAft>
                <a:spcPts val="0"/>
              </a:spcAft>
              <a:buSzPts val="4500"/>
              <a:buNone/>
              <a:defRPr sz="4500"/>
            </a:lvl7pPr>
            <a:lvl8pPr lvl="7" rtl="0" algn="ctr">
              <a:spcBef>
                <a:spcPts val="0"/>
              </a:spcBef>
              <a:spcAft>
                <a:spcPts val="0"/>
              </a:spcAft>
              <a:buSzPts val="4500"/>
              <a:buNone/>
              <a:defRPr sz="4500"/>
            </a:lvl8pPr>
            <a:lvl9pPr lvl="8" rtl="0" algn="ctr">
              <a:spcBef>
                <a:spcPts val="0"/>
              </a:spcBef>
              <a:spcAft>
                <a:spcPts val="0"/>
              </a:spcAft>
              <a:buSzPts val="4500"/>
              <a:buNone/>
              <a:defRPr sz="4500"/>
            </a:lvl9pPr>
          </a:lstStyle>
          <a:p>
            <a:r>
              <a:t>xx%</a:t>
            </a:r>
          </a:p>
        </p:txBody>
      </p:sp>
      <p:pic>
        <p:nvPicPr>
          <p:cNvPr id="83" name="Google Shape;83;p13"/>
          <p:cNvPicPr preferRelativeResize="0"/>
          <p:nvPr/>
        </p:nvPicPr>
        <p:blipFill>
          <a:blip r:embed="rId2">
            <a:alphaModFix/>
          </a:blip>
          <a:stretch>
            <a:fillRect/>
          </a:stretch>
        </p:blipFill>
        <p:spPr>
          <a:xfrm rot="5379886">
            <a:off x="7228550" y="-22174"/>
            <a:ext cx="1630675" cy="1834946"/>
          </a:xfrm>
          <a:prstGeom prst="rect">
            <a:avLst/>
          </a:prstGeom>
          <a:noFill/>
          <a:ln>
            <a:noFill/>
          </a:ln>
        </p:spPr>
      </p:pic>
      <p:pic>
        <p:nvPicPr>
          <p:cNvPr id="84" name="Google Shape;84;p13"/>
          <p:cNvPicPr preferRelativeResize="0"/>
          <p:nvPr/>
        </p:nvPicPr>
        <p:blipFill>
          <a:blip r:embed="rId3">
            <a:alphaModFix/>
          </a:blip>
          <a:stretch>
            <a:fillRect/>
          </a:stretch>
        </p:blipFill>
        <p:spPr>
          <a:xfrm rot="1164674">
            <a:off x="8171321" y="1169139"/>
            <a:ext cx="784588" cy="78458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85" name="Shape 85"/>
        <p:cNvGrpSpPr/>
        <p:nvPr/>
      </p:nvGrpSpPr>
      <p:grpSpPr>
        <a:xfrm>
          <a:off x="0" y="0"/>
          <a:ext cx="0" cy="0"/>
          <a:chOff x="0" y="0"/>
          <a:chExt cx="0" cy="0"/>
        </a:xfrm>
      </p:grpSpPr>
      <p:sp>
        <p:nvSpPr>
          <p:cNvPr id="86" name="Google Shape;86;p14"/>
          <p:cNvSpPr txBox="1"/>
          <p:nvPr>
            <p:ph type="title"/>
          </p:nvPr>
        </p:nvSpPr>
        <p:spPr>
          <a:xfrm>
            <a:off x="2290050" y="3170482"/>
            <a:ext cx="45639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87" name="Google Shape;87;p14"/>
          <p:cNvSpPr txBox="1"/>
          <p:nvPr>
            <p:ph idx="1" type="subTitle"/>
          </p:nvPr>
        </p:nvSpPr>
        <p:spPr>
          <a:xfrm>
            <a:off x="2290050" y="1430182"/>
            <a:ext cx="4563900" cy="17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pic>
        <p:nvPicPr>
          <p:cNvPr id="88" name="Google Shape;88;p14"/>
          <p:cNvPicPr preferRelativeResize="0"/>
          <p:nvPr/>
        </p:nvPicPr>
        <p:blipFill>
          <a:blip r:embed="rId2">
            <a:alphaModFix/>
          </a:blip>
          <a:stretch>
            <a:fillRect/>
          </a:stretch>
        </p:blipFill>
        <p:spPr>
          <a:xfrm flipH="1">
            <a:off x="-1939800" y="-3831250"/>
            <a:ext cx="5277651" cy="6723048"/>
          </a:xfrm>
          <a:prstGeom prst="rect">
            <a:avLst/>
          </a:prstGeom>
          <a:noFill/>
          <a:ln>
            <a:noFill/>
          </a:ln>
        </p:spPr>
      </p:pic>
      <p:pic>
        <p:nvPicPr>
          <p:cNvPr id="89" name="Google Shape;89;p14"/>
          <p:cNvPicPr preferRelativeResize="0"/>
          <p:nvPr/>
        </p:nvPicPr>
        <p:blipFill>
          <a:blip r:embed="rId3">
            <a:alphaModFix/>
          </a:blip>
          <a:stretch>
            <a:fillRect/>
          </a:stretch>
        </p:blipFill>
        <p:spPr>
          <a:xfrm rot="-2269313">
            <a:off x="6772178" y="2656570"/>
            <a:ext cx="2433750" cy="1906762"/>
          </a:xfrm>
          <a:prstGeom prst="rect">
            <a:avLst/>
          </a:prstGeom>
          <a:noFill/>
          <a:ln>
            <a:noFill/>
          </a:ln>
        </p:spPr>
      </p:pic>
      <p:pic>
        <p:nvPicPr>
          <p:cNvPr id="90" name="Google Shape;90;p14"/>
          <p:cNvPicPr preferRelativeResize="0"/>
          <p:nvPr/>
        </p:nvPicPr>
        <p:blipFill>
          <a:blip r:embed="rId4">
            <a:alphaModFix/>
          </a:blip>
          <a:stretch>
            <a:fillRect/>
          </a:stretch>
        </p:blipFill>
        <p:spPr>
          <a:xfrm rot="-2269271">
            <a:off x="7331811" y="2173228"/>
            <a:ext cx="1081077" cy="1081073"/>
          </a:xfrm>
          <a:prstGeom prst="rect">
            <a:avLst/>
          </a:prstGeom>
          <a:noFill/>
          <a:ln>
            <a:noFill/>
          </a:ln>
        </p:spPr>
      </p:pic>
      <p:pic>
        <p:nvPicPr>
          <p:cNvPr id="91" name="Google Shape;91;p14"/>
          <p:cNvPicPr preferRelativeResize="0"/>
          <p:nvPr/>
        </p:nvPicPr>
        <p:blipFill>
          <a:blip r:embed="rId4">
            <a:alphaModFix/>
          </a:blip>
          <a:stretch>
            <a:fillRect/>
          </a:stretch>
        </p:blipFill>
        <p:spPr>
          <a:xfrm rot="8100000">
            <a:off x="162741" y="2174348"/>
            <a:ext cx="1318861" cy="131886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
    <p:spTree>
      <p:nvGrpSpPr>
        <p:cNvPr id="92" name="Shape 92"/>
        <p:cNvGrpSpPr/>
        <p:nvPr/>
      </p:nvGrpSpPr>
      <p:grpSpPr>
        <a:xfrm>
          <a:off x="0" y="0"/>
          <a:ext cx="0" cy="0"/>
          <a:chOff x="0" y="0"/>
          <a:chExt cx="0" cy="0"/>
        </a:xfrm>
      </p:grpSpPr>
      <p:sp>
        <p:nvSpPr>
          <p:cNvPr id="93" name="Google Shape;93;p15"/>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94" name="Google Shape;94;p15"/>
          <p:cNvPicPr preferRelativeResize="0"/>
          <p:nvPr/>
        </p:nvPicPr>
        <p:blipFill>
          <a:blip r:embed="rId2">
            <a:alphaModFix/>
          </a:blip>
          <a:stretch>
            <a:fillRect/>
          </a:stretch>
        </p:blipFill>
        <p:spPr>
          <a:xfrm rot="-10369311">
            <a:off x="5892043" y="-333061"/>
            <a:ext cx="2433751" cy="1906763"/>
          </a:xfrm>
          <a:prstGeom prst="rect">
            <a:avLst/>
          </a:prstGeom>
          <a:noFill/>
          <a:ln>
            <a:noFill/>
          </a:ln>
        </p:spPr>
      </p:pic>
      <p:pic>
        <p:nvPicPr>
          <p:cNvPr id="95" name="Google Shape;95;p15"/>
          <p:cNvPicPr preferRelativeResize="0"/>
          <p:nvPr/>
        </p:nvPicPr>
        <p:blipFill>
          <a:blip r:embed="rId3">
            <a:alphaModFix/>
          </a:blip>
          <a:stretch>
            <a:fillRect/>
          </a:stretch>
        </p:blipFill>
        <p:spPr>
          <a:xfrm rot="-10369272">
            <a:off x="6017204" y="796008"/>
            <a:ext cx="1081077" cy="1081072"/>
          </a:xfrm>
          <a:prstGeom prst="rect">
            <a:avLst/>
          </a:prstGeom>
          <a:noFill/>
          <a:ln>
            <a:noFill/>
          </a:ln>
        </p:spPr>
      </p:pic>
      <p:pic>
        <p:nvPicPr>
          <p:cNvPr id="96" name="Google Shape;96;p15"/>
          <p:cNvPicPr preferRelativeResize="0"/>
          <p:nvPr/>
        </p:nvPicPr>
        <p:blipFill>
          <a:blip r:embed="rId3">
            <a:alphaModFix/>
          </a:blip>
          <a:stretch>
            <a:fillRect/>
          </a:stretch>
        </p:blipFill>
        <p:spPr>
          <a:xfrm rot="8100000">
            <a:off x="344191" y="3499673"/>
            <a:ext cx="1318861" cy="131886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4">
    <p:spTree>
      <p:nvGrpSpPr>
        <p:cNvPr id="97" name="Shape 97"/>
        <p:cNvGrpSpPr/>
        <p:nvPr/>
      </p:nvGrpSpPr>
      <p:grpSpPr>
        <a:xfrm>
          <a:off x="0" y="0"/>
          <a:ext cx="0" cy="0"/>
          <a:chOff x="0" y="0"/>
          <a:chExt cx="0" cy="0"/>
        </a:xfrm>
      </p:grpSpPr>
      <p:sp>
        <p:nvSpPr>
          <p:cNvPr id="98" name="Google Shape;98;p16"/>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99" name="Google Shape;99;p16"/>
          <p:cNvPicPr preferRelativeResize="0"/>
          <p:nvPr/>
        </p:nvPicPr>
        <p:blipFill>
          <a:blip r:embed="rId2">
            <a:alphaModFix/>
          </a:blip>
          <a:stretch>
            <a:fillRect/>
          </a:stretch>
        </p:blipFill>
        <p:spPr>
          <a:xfrm rot="1164755">
            <a:off x="150899" y="154208"/>
            <a:ext cx="527228" cy="527258"/>
          </a:xfrm>
          <a:prstGeom prst="rect">
            <a:avLst/>
          </a:prstGeom>
          <a:noFill/>
          <a:ln>
            <a:noFill/>
          </a:ln>
        </p:spPr>
      </p:pic>
      <p:pic>
        <p:nvPicPr>
          <p:cNvPr id="100" name="Google Shape;100;p16"/>
          <p:cNvPicPr preferRelativeResize="0"/>
          <p:nvPr/>
        </p:nvPicPr>
        <p:blipFill>
          <a:blip r:embed="rId3">
            <a:alphaModFix/>
          </a:blip>
          <a:stretch>
            <a:fillRect/>
          </a:stretch>
        </p:blipFill>
        <p:spPr>
          <a:xfrm flipH="1" rot="4690383">
            <a:off x="7313312" y="210784"/>
            <a:ext cx="1064275" cy="1126482"/>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5">
    <p:spTree>
      <p:nvGrpSpPr>
        <p:cNvPr id="101" name="Shape 101"/>
        <p:cNvGrpSpPr/>
        <p:nvPr/>
      </p:nvGrpSpPr>
      <p:grpSpPr>
        <a:xfrm>
          <a:off x="0" y="0"/>
          <a:ext cx="0" cy="0"/>
          <a:chOff x="0" y="0"/>
          <a:chExt cx="0" cy="0"/>
        </a:xfrm>
      </p:grpSpPr>
      <p:sp>
        <p:nvSpPr>
          <p:cNvPr id="102" name="Google Shape;102;p17"/>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03" name="Google Shape;103;p17"/>
          <p:cNvPicPr preferRelativeResize="0"/>
          <p:nvPr/>
        </p:nvPicPr>
        <p:blipFill>
          <a:blip r:embed="rId2">
            <a:alphaModFix/>
          </a:blip>
          <a:stretch>
            <a:fillRect/>
          </a:stretch>
        </p:blipFill>
        <p:spPr>
          <a:xfrm flipH="1" rot="-2846205">
            <a:off x="7699226" y="160927"/>
            <a:ext cx="1197651" cy="1347678"/>
          </a:xfrm>
          <a:prstGeom prst="rect">
            <a:avLst/>
          </a:prstGeom>
          <a:noFill/>
          <a:ln>
            <a:noFill/>
          </a:ln>
        </p:spPr>
      </p:pic>
      <p:pic>
        <p:nvPicPr>
          <p:cNvPr id="104" name="Google Shape;104;p17"/>
          <p:cNvPicPr preferRelativeResize="0"/>
          <p:nvPr/>
        </p:nvPicPr>
        <p:blipFill>
          <a:blip r:embed="rId3">
            <a:alphaModFix/>
          </a:blip>
          <a:stretch>
            <a:fillRect/>
          </a:stretch>
        </p:blipFill>
        <p:spPr>
          <a:xfrm flipH="1" rot="8853798">
            <a:off x="7947709" y="532781"/>
            <a:ext cx="576244" cy="576242"/>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7">
    <p:spTree>
      <p:nvGrpSpPr>
        <p:cNvPr id="105" name="Shape 105"/>
        <p:cNvGrpSpPr/>
        <p:nvPr/>
      </p:nvGrpSpPr>
      <p:grpSpPr>
        <a:xfrm>
          <a:off x="0" y="0"/>
          <a:ext cx="0" cy="0"/>
          <a:chOff x="0" y="0"/>
          <a:chExt cx="0" cy="0"/>
        </a:xfrm>
      </p:grpSpPr>
      <p:sp>
        <p:nvSpPr>
          <p:cNvPr id="106" name="Google Shape;106;p18"/>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07" name="Google Shape;107;p18"/>
          <p:cNvPicPr preferRelativeResize="0"/>
          <p:nvPr/>
        </p:nvPicPr>
        <p:blipFill>
          <a:blip r:embed="rId2">
            <a:alphaModFix/>
          </a:blip>
          <a:stretch>
            <a:fillRect/>
          </a:stretch>
        </p:blipFill>
        <p:spPr>
          <a:xfrm rot="-7669085">
            <a:off x="-1037613" y="1284719"/>
            <a:ext cx="2819415" cy="3531605"/>
          </a:xfrm>
          <a:prstGeom prst="rect">
            <a:avLst/>
          </a:prstGeom>
          <a:noFill/>
          <a:ln>
            <a:noFill/>
          </a:ln>
        </p:spPr>
      </p:pic>
      <p:pic>
        <p:nvPicPr>
          <p:cNvPr id="108" name="Google Shape;108;p18"/>
          <p:cNvPicPr preferRelativeResize="0"/>
          <p:nvPr/>
        </p:nvPicPr>
        <p:blipFill>
          <a:blip r:embed="rId3">
            <a:alphaModFix/>
          </a:blip>
          <a:stretch>
            <a:fillRect/>
          </a:stretch>
        </p:blipFill>
        <p:spPr>
          <a:xfrm rot="-5913327">
            <a:off x="447780" y="3749875"/>
            <a:ext cx="1090751" cy="1154478"/>
          </a:xfrm>
          <a:prstGeom prst="rect">
            <a:avLst/>
          </a:prstGeom>
          <a:noFill/>
          <a:ln>
            <a:noFill/>
          </a:ln>
        </p:spPr>
      </p:pic>
      <p:pic>
        <p:nvPicPr>
          <p:cNvPr id="109" name="Google Shape;109;p18"/>
          <p:cNvPicPr preferRelativeResize="0"/>
          <p:nvPr/>
        </p:nvPicPr>
        <p:blipFill>
          <a:blip r:embed="rId4">
            <a:alphaModFix/>
          </a:blip>
          <a:stretch>
            <a:fillRect/>
          </a:stretch>
        </p:blipFill>
        <p:spPr>
          <a:xfrm rot="5400000">
            <a:off x="7314398" y="349026"/>
            <a:ext cx="1459850" cy="145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8">
    <p:spTree>
      <p:nvGrpSpPr>
        <p:cNvPr id="110" name="Shape 110"/>
        <p:cNvGrpSpPr/>
        <p:nvPr/>
      </p:nvGrpSpPr>
      <p:grpSpPr>
        <a:xfrm>
          <a:off x="0" y="0"/>
          <a:ext cx="0" cy="0"/>
          <a:chOff x="0" y="0"/>
          <a:chExt cx="0" cy="0"/>
        </a:xfrm>
      </p:grpSpPr>
      <p:sp>
        <p:nvSpPr>
          <p:cNvPr id="111" name="Google Shape;111;p19"/>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12" name="Google Shape;112;p19"/>
          <p:cNvPicPr preferRelativeResize="0"/>
          <p:nvPr/>
        </p:nvPicPr>
        <p:blipFill>
          <a:blip r:embed="rId2">
            <a:alphaModFix/>
          </a:blip>
          <a:stretch>
            <a:fillRect/>
          </a:stretch>
        </p:blipFill>
        <p:spPr>
          <a:xfrm flipH="1" rot="7856000">
            <a:off x="-715599" y="1015001"/>
            <a:ext cx="1934205" cy="2047245"/>
          </a:xfrm>
          <a:prstGeom prst="rect">
            <a:avLst/>
          </a:prstGeom>
          <a:noFill/>
          <a:ln>
            <a:noFill/>
          </a:ln>
        </p:spPr>
      </p:pic>
      <p:pic>
        <p:nvPicPr>
          <p:cNvPr id="113" name="Google Shape;113;p19"/>
          <p:cNvPicPr preferRelativeResize="0"/>
          <p:nvPr/>
        </p:nvPicPr>
        <p:blipFill>
          <a:blip r:embed="rId3">
            <a:alphaModFix/>
          </a:blip>
          <a:stretch>
            <a:fillRect/>
          </a:stretch>
        </p:blipFill>
        <p:spPr>
          <a:xfrm rot="-9081239">
            <a:off x="365896" y="2525380"/>
            <a:ext cx="784591" cy="784591"/>
          </a:xfrm>
          <a:prstGeom prst="rect">
            <a:avLst/>
          </a:prstGeom>
          <a:noFill/>
          <a:ln>
            <a:noFill/>
          </a:ln>
        </p:spPr>
      </p:pic>
      <p:pic>
        <p:nvPicPr>
          <p:cNvPr id="114" name="Google Shape;114;p19"/>
          <p:cNvPicPr preferRelativeResize="0"/>
          <p:nvPr/>
        </p:nvPicPr>
        <p:blipFill>
          <a:blip r:embed="rId3">
            <a:alphaModFix/>
          </a:blip>
          <a:stretch>
            <a:fillRect/>
          </a:stretch>
        </p:blipFill>
        <p:spPr>
          <a:xfrm rot="-6671495">
            <a:off x="7445299" y="236541"/>
            <a:ext cx="1434160" cy="143416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20">
    <p:spTree>
      <p:nvGrpSpPr>
        <p:cNvPr id="115" name="Shape 115"/>
        <p:cNvGrpSpPr/>
        <p:nvPr/>
      </p:nvGrpSpPr>
      <p:grpSpPr>
        <a:xfrm>
          <a:off x="0" y="0"/>
          <a:ext cx="0" cy="0"/>
          <a:chOff x="0" y="0"/>
          <a:chExt cx="0" cy="0"/>
        </a:xfrm>
      </p:grpSpPr>
      <p:sp>
        <p:nvSpPr>
          <p:cNvPr id="116" name="Google Shape;116;p20"/>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17" name="Google Shape;117;p20"/>
          <p:cNvPicPr preferRelativeResize="0"/>
          <p:nvPr/>
        </p:nvPicPr>
        <p:blipFill>
          <a:blip r:embed="rId2">
            <a:alphaModFix/>
          </a:blip>
          <a:stretch>
            <a:fillRect/>
          </a:stretch>
        </p:blipFill>
        <p:spPr>
          <a:xfrm rot="-4969311">
            <a:off x="6602496" y="574847"/>
            <a:ext cx="2433751" cy="1906763"/>
          </a:xfrm>
          <a:prstGeom prst="rect">
            <a:avLst/>
          </a:prstGeom>
          <a:noFill/>
          <a:ln>
            <a:noFill/>
          </a:ln>
        </p:spPr>
      </p:pic>
      <p:pic>
        <p:nvPicPr>
          <p:cNvPr id="118" name="Google Shape;118;p20"/>
          <p:cNvPicPr preferRelativeResize="0"/>
          <p:nvPr/>
        </p:nvPicPr>
        <p:blipFill>
          <a:blip r:embed="rId3">
            <a:alphaModFix/>
          </a:blip>
          <a:stretch>
            <a:fillRect/>
          </a:stretch>
        </p:blipFill>
        <p:spPr>
          <a:xfrm rot="-4969272">
            <a:off x="6562609" y="436516"/>
            <a:ext cx="1081077" cy="1081072"/>
          </a:xfrm>
          <a:prstGeom prst="rect">
            <a:avLst/>
          </a:prstGeom>
          <a:noFill/>
          <a:ln>
            <a:noFill/>
          </a:ln>
        </p:spPr>
      </p:pic>
      <p:pic>
        <p:nvPicPr>
          <p:cNvPr id="119" name="Google Shape;119;p20"/>
          <p:cNvPicPr preferRelativeResize="0"/>
          <p:nvPr/>
        </p:nvPicPr>
        <p:blipFill>
          <a:blip r:embed="rId4">
            <a:alphaModFix/>
          </a:blip>
          <a:stretch>
            <a:fillRect/>
          </a:stretch>
        </p:blipFill>
        <p:spPr>
          <a:xfrm flipH="1" rot="-10097959">
            <a:off x="687004" y="1400049"/>
            <a:ext cx="1292141" cy="136765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720000" y="2410200"/>
            <a:ext cx="7704000" cy="65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500"/>
              <a:buNone/>
              <a:defRPr sz="4500"/>
            </a:lvl1pPr>
            <a:lvl2pPr lvl="1" rtl="0" algn="ctr">
              <a:spcBef>
                <a:spcPts val="0"/>
              </a:spcBef>
              <a:spcAft>
                <a:spcPts val="0"/>
              </a:spcAft>
              <a:buSzPts val="4500"/>
              <a:buNone/>
              <a:defRPr sz="4500"/>
            </a:lvl2pPr>
            <a:lvl3pPr lvl="2" rtl="0" algn="ctr">
              <a:spcBef>
                <a:spcPts val="0"/>
              </a:spcBef>
              <a:spcAft>
                <a:spcPts val="0"/>
              </a:spcAft>
              <a:buSzPts val="4500"/>
              <a:buNone/>
              <a:defRPr sz="4500"/>
            </a:lvl3pPr>
            <a:lvl4pPr lvl="3" rtl="0" algn="ctr">
              <a:spcBef>
                <a:spcPts val="0"/>
              </a:spcBef>
              <a:spcAft>
                <a:spcPts val="0"/>
              </a:spcAft>
              <a:buSzPts val="4500"/>
              <a:buNone/>
              <a:defRPr sz="4500"/>
            </a:lvl4pPr>
            <a:lvl5pPr lvl="4" rtl="0" algn="ctr">
              <a:spcBef>
                <a:spcPts val="0"/>
              </a:spcBef>
              <a:spcAft>
                <a:spcPts val="0"/>
              </a:spcAft>
              <a:buSzPts val="4500"/>
              <a:buNone/>
              <a:defRPr sz="4500"/>
            </a:lvl5pPr>
            <a:lvl6pPr lvl="5" rtl="0" algn="ctr">
              <a:spcBef>
                <a:spcPts val="0"/>
              </a:spcBef>
              <a:spcAft>
                <a:spcPts val="0"/>
              </a:spcAft>
              <a:buSzPts val="4500"/>
              <a:buNone/>
              <a:defRPr sz="4500"/>
            </a:lvl6pPr>
            <a:lvl7pPr lvl="6" rtl="0" algn="ctr">
              <a:spcBef>
                <a:spcPts val="0"/>
              </a:spcBef>
              <a:spcAft>
                <a:spcPts val="0"/>
              </a:spcAft>
              <a:buSzPts val="4500"/>
              <a:buNone/>
              <a:defRPr sz="4500"/>
            </a:lvl7pPr>
            <a:lvl8pPr lvl="7" rtl="0" algn="ctr">
              <a:spcBef>
                <a:spcPts val="0"/>
              </a:spcBef>
              <a:spcAft>
                <a:spcPts val="0"/>
              </a:spcAft>
              <a:buSzPts val="4500"/>
              <a:buNone/>
              <a:defRPr sz="4500"/>
            </a:lvl8pPr>
            <a:lvl9pPr lvl="8" rtl="0" algn="ctr">
              <a:spcBef>
                <a:spcPts val="0"/>
              </a:spcBef>
              <a:spcAft>
                <a:spcPts val="0"/>
              </a:spcAft>
              <a:buSzPts val="4500"/>
              <a:buNone/>
              <a:defRPr sz="4500"/>
            </a:lvl9pPr>
          </a:lstStyle>
          <a:p/>
        </p:txBody>
      </p:sp>
      <p:sp>
        <p:nvSpPr>
          <p:cNvPr id="18" name="Google Shape;18;p3"/>
          <p:cNvSpPr txBox="1"/>
          <p:nvPr>
            <p:ph hasCustomPrompt="1" idx="2" type="title"/>
          </p:nvPr>
        </p:nvSpPr>
        <p:spPr>
          <a:xfrm>
            <a:off x="3731250" y="1492200"/>
            <a:ext cx="1681500" cy="84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9" name="Google Shape;19;p3"/>
          <p:cNvSpPr txBox="1"/>
          <p:nvPr>
            <p:ph idx="1" type="subTitle"/>
          </p:nvPr>
        </p:nvSpPr>
        <p:spPr>
          <a:xfrm>
            <a:off x="1731150" y="3214200"/>
            <a:ext cx="5681700" cy="43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pic>
        <p:nvPicPr>
          <p:cNvPr id="20" name="Google Shape;20;p3"/>
          <p:cNvPicPr preferRelativeResize="0"/>
          <p:nvPr/>
        </p:nvPicPr>
        <p:blipFill>
          <a:blip r:embed="rId2">
            <a:alphaModFix/>
          </a:blip>
          <a:stretch>
            <a:fillRect/>
          </a:stretch>
        </p:blipFill>
        <p:spPr>
          <a:xfrm flipH="1">
            <a:off x="-1979250" y="-3144950"/>
            <a:ext cx="5277651" cy="6723048"/>
          </a:xfrm>
          <a:prstGeom prst="rect">
            <a:avLst/>
          </a:prstGeom>
          <a:noFill/>
          <a:ln>
            <a:noFill/>
          </a:ln>
        </p:spPr>
      </p:pic>
      <p:pic>
        <p:nvPicPr>
          <p:cNvPr id="21" name="Google Shape;21;p3"/>
          <p:cNvPicPr preferRelativeResize="0"/>
          <p:nvPr/>
        </p:nvPicPr>
        <p:blipFill>
          <a:blip r:embed="rId3">
            <a:alphaModFix/>
          </a:blip>
          <a:stretch>
            <a:fillRect/>
          </a:stretch>
        </p:blipFill>
        <p:spPr>
          <a:xfrm>
            <a:off x="5789349" y="152400"/>
            <a:ext cx="3202249" cy="2508849"/>
          </a:xfrm>
          <a:prstGeom prst="rect">
            <a:avLst/>
          </a:prstGeom>
          <a:noFill/>
          <a:ln>
            <a:noFill/>
          </a:ln>
        </p:spPr>
      </p:pic>
      <p:pic>
        <p:nvPicPr>
          <p:cNvPr id="22" name="Google Shape;22;p3"/>
          <p:cNvPicPr preferRelativeResize="0"/>
          <p:nvPr/>
        </p:nvPicPr>
        <p:blipFill>
          <a:blip r:embed="rId4">
            <a:alphaModFix/>
          </a:blip>
          <a:stretch>
            <a:fillRect/>
          </a:stretch>
        </p:blipFill>
        <p:spPr>
          <a:xfrm>
            <a:off x="7011125" y="409601"/>
            <a:ext cx="1459850" cy="1459850"/>
          </a:xfrm>
          <a:prstGeom prst="rect">
            <a:avLst/>
          </a:prstGeom>
          <a:noFill/>
          <a:ln>
            <a:noFill/>
          </a:ln>
        </p:spPr>
      </p:pic>
      <p:pic>
        <p:nvPicPr>
          <p:cNvPr id="23" name="Google Shape;23;p3"/>
          <p:cNvPicPr preferRelativeResize="0"/>
          <p:nvPr/>
        </p:nvPicPr>
        <p:blipFill>
          <a:blip r:embed="rId4">
            <a:alphaModFix/>
          </a:blip>
          <a:stretch>
            <a:fillRect/>
          </a:stretch>
        </p:blipFill>
        <p:spPr>
          <a:xfrm rot="8100000">
            <a:off x="352091" y="2844898"/>
            <a:ext cx="1318861" cy="131886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21">
    <p:spTree>
      <p:nvGrpSpPr>
        <p:cNvPr id="120" name="Shape 120"/>
        <p:cNvGrpSpPr/>
        <p:nvPr/>
      </p:nvGrpSpPr>
      <p:grpSpPr>
        <a:xfrm>
          <a:off x="0" y="0"/>
          <a:ext cx="0" cy="0"/>
          <a:chOff x="0" y="0"/>
          <a:chExt cx="0" cy="0"/>
        </a:xfrm>
      </p:grpSpPr>
      <p:sp>
        <p:nvSpPr>
          <p:cNvPr id="121" name="Google Shape;121;p21"/>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22" name="Google Shape;122;p21"/>
          <p:cNvPicPr preferRelativeResize="0"/>
          <p:nvPr/>
        </p:nvPicPr>
        <p:blipFill>
          <a:blip r:embed="rId2">
            <a:alphaModFix/>
          </a:blip>
          <a:stretch>
            <a:fillRect/>
          </a:stretch>
        </p:blipFill>
        <p:spPr>
          <a:xfrm flipH="1" rot="-2846203">
            <a:off x="7179418" y="65276"/>
            <a:ext cx="1630675" cy="1834946"/>
          </a:xfrm>
          <a:prstGeom prst="rect">
            <a:avLst/>
          </a:prstGeom>
          <a:noFill/>
          <a:ln>
            <a:noFill/>
          </a:ln>
        </p:spPr>
      </p:pic>
      <p:pic>
        <p:nvPicPr>
          <p:cNvPr id="123" name="Google Shape;123;p21"/>
          <p:cNvPicPr preferRelativeResize="0"/>
          <p:nvPr/>
        </p:nvPicPr>
        <p:blipFill>
          <a:blip r:embed="rId3">
            <a:alphaModFix/>
          </a:blip>
          <a:stretch>
            <a:fillRect/>
          </a:stretch>
        </p:blipFill>
        <p:spPr>
          <a:xfrm>
            <a:off x="6129592" y="3573100"/>
            <a:ext cx="4710674" cy="3690650"/>
          </a:xfrm>
          <a:prstGeom prst="rect">
            <a:avLst/>
          </a:prstGeom>
          <a:noFill/>
          <a:ln>
            <a:noFill/>
          </a:ln>
        </p:spPr>
      </p:pic>
      <p:pic>
        <p:nvPicPr>
          <p:cNvPr id="124" name="Google Shape;124;p21"/>
          <p:cNvPicPr preferRelativeResize="0"/>
          <p:nvPr/>
        </p:nvPicPr>
        <p:blipFill>
          <a:blip r:embed="rId4">
            <a:alphaModFix/>
          </a:blip>
          <a:stretch>
            <a:fillRect/>
          </a:stretch>
        </p:blipFill>
        <p:spPr>
          <a:xfrm flipH="1" rot="8853805">
            <a:off x="7517741" y="571578"/>
            <a:ext cx="784590" cy="78459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22">
    <p:spTree>
      <p:nvGrpSpPr>
        <p:cNvPr id="125" name="Shape 125"/>
        <p:cNvGrpSpPr/>
        <p:nvPr/>
      </p:nvGrpSpPr>
      <p:grpSpPr>
        <a:xfrm>
          <a:off x="0" y="0"/>
          <a:ext cx="0" cy="0"/>
          <a:chOff x="0" y="0"/>
          <a:chExt cx="0" cy="0"/>
        </a:xfrm>
      </p:grpSpPr>
      <p:sp>
        <p:nvSpPr>
          <p:cNvPr id="126" name="Google Shape;126;p22"/>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27" name="Google Shape;127;p22"/>
          <p:cNvPicPr preferRelativeResize="0"/>
          <p:nvPr/>
        </p:nvPicPr>
        <p:blipFill>
          <a:blip r:embed="rId2">
            <a:alphaModFix/>
          </a:blip>
          <a:stretch>
            <a:fillRect/>
          </a:stretch>
        </p:blipFill>
        <p:spPr>
          <a:xfrm rot="-4969269">
            <a:off x="7282779" y="303671"/>
            <a:ext cx="1616669" cy="1616665"/>
          </a:xfrm>
          <a:prstGeom prst="rect">
            <a:avLst/>
          </a:prstGeom>
          <a:noFill/>
          <a:ln>
            <a:noFill/>
          </a:ln>
        </p:spPr>
      </p:pic>
      <p:pic>
        <p:nvPicPr>
          <p:cNvPr id="128" name="Google Shape;128;p22"/>
          <p:cNvPicPr preferRelativeResize="0"/>
          <p:nvPr/>
        </p:nvPicPr>
        <p:blipFill>
          <a:blip r:embed="rId3">
            <a:alphaModFix/>
          </a:blip>
          <a:stretch>
            <a:fillRect/>
          </a:stretch>
        </p:blipFill>
        <p:spPr>
          <a:xfrm flipH="1" rot="-10097946">
            <a:off x="7054490" y="240729"/>
            <a:ext cx="659361" cy="697908"/>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23">
    <p:spTree>
      <p:nvGrpSpPr>
        <p:cNvPr id="129" name="Shape 129"/>
        <p:cNvGrpSpPr/>
        <p:nvPr/>
      </p:nvGrpSpPr>
      <p:grpSpPr>
        <a:xfrm>
          <a:off x="0" y="0"/>
          <a:ext cx="0" cy="0"/>
          <a:chOff x="0" y="0"/>
          <a:chExt cx="0" cy="0"/>
        </a:xfrm>
      </p:grpSpPr>
      <p:sp>
        <p:nvSpPr>
          <p:cNvPr id="130" name="Google Shape;130;p23"/>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31" name="Google Shape;131;p23"/>
          <p:cNvPicPr preferRelativeResize="0"/>
          <p:nvPr/>
        </p:nvPicPr>
        <p:blipFill>
          <a:blip r:embed="rId2">
            <a:alphaModFix/>
          </a:blip>
          <a:stretch>
            <a:fillRect/>
          </a:stretch>
        </p:blipFill>
        <p:spPr>
          <a:xfrm flipH="1" rot="-2846203">
            <a:off x="7179418" y="65276"/>
            <a:ext cx="1630675" cy="1834946"/>
          </a:xfrm>
          <a:prstGeom prst="rect">
            <a:avLst/>
          </a:prstGeom>
          <a:noFill/>
          <a:ln>
            <a:noFill/>
          </a:ln>
        </p:spPr>
      </p:pic>
      <p:pic>
        <p:nvPicPr>
          <p:cNvPr id="132" name="Google Shape;132;p23"/>
          <p:cNvPicPr preferRelativeResize="0"/>
          <p:nvPr/>
        </p:nvPicPr>
        <p:blipFill>
          <a:blip r:embed="rId3">
            <a:alphaModFix/>
          </a:blip>
          <a:stretch>
            <a:fillRect/>
          </a:stretch>
        </p:blipFill>
        <p:spPr>
          <a:xfrm>
            <a:off x="6129592" y="3573100"/>
            <a:ext cx="4710674" cy="3690650"/>
          </a:xfrm>
          <a:prstGeom prst="rect">
            <a:avLst/>
          </a:prstGeom>
          <a:noFill/>
          <a:ln>
            <a:noFill/>
          </a:ln>
        </p:spPr>
      </p:pic>
      <p:pic>
        <p:nvPicPr>
          <p:cNvPr id="133" name="Google Shape;133;p23"/>
          <p:cNvPicPr preferRelativeResize="0"/>
          <p:nvPr/>
        </p:nvPicPr>
        <p:blipFill>
          <a:blip r:embed="rId4">
            <a:alphaModFix/>
          </a:blip>
          <a:stretch>
            <a:fillRect/>
          </a:stretch>
        </p:blipFill>
        <p:spPr>
          <a:xfrm flipH="1" rot="8853805">
            <a:off x="7517741" y="571578"/>
            <a:ext cx="784590" cy="78459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0">
  <p:cSld name="CUSTOM_24">
    <p:spTree>
      <p:nvGrpSpPr>
        <p:cNvPr id="134" name="Shape 134"/>
        <p:cNvGrpSpPr/>
        <p:nvPr/>
      </p:nvGrpSpPr>
      <p:grpSpPr>
        <a:xfrm>
          <a:off x="0" y="0"/>
          <a:ext cx="0" cy="0"/>
          <a:chOff x="0" y="0"/>
          <a:chExt cx="0" cy="0"/>
        </a:xfrm>
      </p:grpSpPr>
      <p:sp>
        <p:nvSpPr>
          <p:cNvPr id="135" name="Google Shape;135;p24"/>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36" name="Google Shape;136;p24"/>
          <p:cNvPicPr preferRelativeResize="0"/>
          <p:nvPr/>
        </p:nvPicPr>
        <p:blipFill>
          <a:blip r:embed="rId2">
            <a:alphaModFix/>
          </a:blip>
          <a:stretch>
            <a:fillRect/>
          </a:stretch>
        </p:blipFill>
        <p:spPr>
          <a:xfrm>
            <a:off x="6706076" y="-1894000"/>
            <a:ext cx="3565175" cy="4465751"/>
          </a:xfrm>
          <a:prstGeom prst="rect">
            <a:avLst/>
          </a:prstGeom>
          <a:noFill/>
          <a:ln>
            <a:noFill/>
          </a:ln>
        </p:spPr>
      </p:pic>
      <p:pic>
        <p:nvPicPr>
          <p:cNvPr id="137" name="Google Shape;137;p24"/>
          <p:cNvPicPr preferRelativeResize="0"/>
          <p:nvPr/>
        </p:nvPicPr>
        <p:blipFill>
          <a:blip r:embed="rId3">
            <a:alphaModFix/>
          </a:blip>
          <a:stretch>
            <a:fillRect/>
          </a:stretch>
        </p:blipFill>
        <p:spPr>
          <a:xfrm>
            <a:off x="6310998" y="260723"/>
            <a:ext cx="1121725" cy="1187274"/>
          </a:xfrm>
          <a:prstGeom prst="rect">
            <a:avLst/>
          </a:prstGeom>
          <a:noFill/>
          <a:ln>
            <a:noFill/>
          </a:ln>
        </p:spPr>
      </p:pic>
      <p:pic>
        <p:nvPicPr>
          <p:cNvPr id="138" name="Google Shape;138;p24"/>
          <p:cNvPicPr preferRelativeResize="0"/>
          <p:nvPr/>
        </p:nvPicPr>
        <p:blipFill>
          <a:blip r:embed="rId4">
            <a:alphaModFix/>
          </a:blip>
          <a:stretch>
            <a:fillRect/>
          </a:stretch>
        </p:blipFill>
        <p:spPr>
          <a:xfrm rot="-4969269">
            <a:off x="94679" y="3432171"/>
            <a:ext cx="1616669" cy="1616665"/>
          </a:xfrm>
          <a:prstGeom prst="rect">
            <a:avLst/>
          </a:prstGeom>
          <a:noFill/>
          <a:ln>
            <a:noFill/>
          </a:ln>
        </p:spPr>
      </p:pic>
      <p:pic>
        <p:nvPicPr>
          <p:cNvPr id="139" name="Google Shape;139;p24"/>
          <p:cNvPicPr preferRelativeResize="0"/>
          <p:nvPr/>
        </p:nvPicPr>
        <p:blipFill>
          <a:blip r:embed="rId3">
            <a:alphaModFix/>
          </a:blip>
          <a:stretch>
            <a:fillRect/>
          </a:stretch>
        </p:blipFill>
        <p:spPr>
          <a:xfrm flipH="1" rot="-3171555">
            <a:off x="1474615" y="3891542"/>
            <a:ext cx="659361" cy="697908"/>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1">
  <p:cSld name="CUSTOM_25">
    <p:spTree>
      <p:nvGrpSpPr>
        <p:cNvPr id="140" name="Shape 140"/>
        <p:cNvGrpSpPr/>
        <p:nvPr/>
      </p:nvGrpSpPr>
      <p:grpSpPr>
        <a:xfrm>
          <a:off x="0" y="0"/>
          <a:ext cx="0" cy="0"/>
          <a:chOff x="0" y="0"/>
          <a:chExt cx="0" cy="0"/>
        </a:xfrm>
      </p:grpSpPr>
      <p:sp>
        <p:nvSpPr>
          <p:cNvPr id="141" name="Google Shape;141;p25"/>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42" name="Google Shape;142;p25"/>
          <p:cNvPicPr preferRelativeResize="0"/>
          <p:nvPr/>
        </p:nvPicPr>
        <p:blipFill>
          <a:blip r:embed="rId2">
            <a:alphaModFix/>
          </a:blip>
          <a:stretch>
            <a:fillRect/>
          </a:stretch>
        </p:blipFill>
        <p:spPr>
          <a:xfrm rot="-5913328">
            <a:off x="3333922" y="3936004"/>
            <a:ext cx="918758" cy="972440"/>
          </a:xfrm>
          <a:prstGeom prst="rect">
            <a:avLst/>
          </a:prstGeom>
          <a:noFill/>
          <a:ln>
            <a:noFill/>
          </a:ln>
        </p:spPr>
      </p:pic>
      <p:pic>
        <p:nvPicPr>
          <p:cNvPr id="143" name="Google Shape;143;p25"/>
          <p:cNvPicPr preferRelativeResize="0"/>
          <p:nvPr/>
        </p:nvPicPr>
        <p:blipFill>
          <a:blip r:embed="rId3">
            <a:alphaModFix/>
          </a:blip>
          <a:stretch>
            <a:fillRect/>
          </a:stretch>
        </p:blipFill>
        <p:spPr>
          <a:xfrm rot="1674121">
            <a:off x="7200825" y="263863"/>
            <a:ext cx="935025" cy="93502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2">
  <p:cSld name="CUSTOM_29">
    <p:spTree>
      <p:nvGrpSpPr>
        <p:cNvPr id="144" name="Shape 144"/>
        <p:cNvGrpSpPr/>
        <p:nvPr/>
      </p:nvGrpSpPr>
      <p:grpSpPr>
        <a:xfrm>
          <a:off x="0" y="0"/>
          <a:ext cx="0" cy="0"/>
          <a:chOff x="0" y="0"/>
          <a:chExt cx="0" cy="0"/>
        </a:xfrm>
      </p:grpSpPr>
      <p:sp>
        <p:nvSpPr>
          <p:cNvPr id="145" name="Google Shape;145;p26"/>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46" name="Google Shape;146;p26"/>
          <p:cNvPicPr preferRelativeResize="0"/>
          <p:nvPr/>
        </p:nvPicPr>
        <p:blipFill>
          <a:blip r:embed="rId2">
            <a:alphaModFix/>
          </a:blip>
          <a:stretch>
            <a:fillRect/>
          </a:stretch>
        </p:blipFill>
        <p:spPr>
          <a:xfrm flipH="1" rot="-5400000">
            <a:off x="-123611" y="2545886"/>
            <a:ext cx="2092848" cy="1639676"/>
          </a:xfrm>
          <a:prstGeom prst="rect">
            <a:avLst/>
          </a:prstGeom>
          <a:noFill/>
          <a:ln>
            <a:noFill/>
          </a:ln>
        </p:spPr>
      </p:pic>
      <p:pic>
        <p:nvPicPr>
          <p:cNvPr id="147" name="Google Shape;147;p26"/>
          <p:cNvPicPr preferRelativeResize="0"/>
          <p:nvPr/>
        </p:nvPicPr>
        <p:blipFill>
          <a:blip r:embed="rId3">
            <a:alphaModFix/>
          </a:blip>
          <a:stretch>
            <a:fillRect/>
          </a:stretch>
        </p:blipFill>
        <p:spPr>
          <a:xfrm flipH="1" rot="-5400000">
            <a:off x="271070" y="3117799"/>
            <a:ext cx="954094" cy="954094"/>
          </a:xfrm>
          <a:prstGeom prst="rect">
            <a:avLst/>
          </a:prstGeom>
          <a:noFill/>
          <a:ln>
            <a:noFill/>
          </a:ln>
        </p:spPr>
      </p:pic>
      <p:pic>
        <p:nvPicPr>
          <p:cNvPr id="148" name="Google Shape;148;p26"/>
          <p:cNvPicPr preferRelativeResize="0"/>
          <p:nvPr/>
        </p:nvPicPr>
        <p:blipFill>
          <a:blip r:embed="rId2">
            <a:alphaModFix/>
          </a:blip>
          <a:stretch>
            <a:fillRect/>
          </a:stretch>
        </p:blipFill>
        <p:spPr>
          <a:xfrm>
            <a:off x="5863000" y="-3583750"/>
            <a:ext cx="5921451" cy="4639251"/>
          </a:xfrm>
          <a:prstGeom prst="rect">
            <a:avLst/>
          </a:prstGeom>
          <a:noFill/>
          <a:ln>
            <a:noFill/>
          </a:ln>
        </p:spPr>
      </p:pic>
      <p:pic>
        <p:nvPicPr>
          <p:cNvPr id="149" name="Google Shape;149;p26"/>
          <p:cNvPicPr preferRelativeResize="0"/>
          <p:nvPr/>
        </p:nvPicPr>
        <p:blipFill>
          <a:blip r:embed="rId3">
            <a:alphaModFix/>
          </a:blip>
          <a:stretch>
            <a:fillRect/>
          </a:stretch>
        </p:blipFill>
        <p:spPr>
          <a:xfrm rot="1164753">
            <a:off x="7837317" y="473828"/>
            <a:ext cx="808492" cy="808537"/>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0">
    <p:spTree>
      <p:nvGrpSpPr>
        <p:cNvPr id="150" name="Shape 150"/>
        <p:cNvGrpSpPr/>
        <p:nvPr/>
      </p:nvGrpSpPr>
      <p:grpSpPr>
        <a:xfrm>
          <a:off x="0" y="0"/>
          <a:ext cx="0" cy="0"/>
          <a:chOff x="0" y="0"/>
          <a:chExt cx="0" cy="0"/>
        </a:xfrm>
      </p:grpSpPr>
      <p:sp>
        <p:nvSpPr>
          <p:cNvPr id="151" name="Google Shape;151;p27"/>
          <p:cNvSpPr txBox="1"/>
          <p:nvPr>
            <p:ph type="title"/>
          </p:nvPr>
        </p:nvSpPr>
        <p:spPr>
          <a:xfrm>
            <a:off x="720000" y="2713542"/>
            <a:ext cx="2336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52" name="Google Shape;152;p27"/>
          <p:cNvSpPr txBox="1"/>
          <p:nvPr>
            <p:ph idx="1" type="subTitle"/>
          </p:nvPr>
        </p:nvSpPr>
        <p:spPr>
          <a:xfrm>
            <a:off x="831150" y="3230625"/>
            <a:ext cx="2114100" cy="94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3" name="Google Shape;153;p27"/>
          <p:cNvSpPr txBox="1"/>
          <p:nvPr>
            <p:ph idx="2" type="title"/>
          </p:nvPr>
        </p:nvSpPr>
        <p:spPr>
          <a:xfrm>
            <a:off x="3403800" y="2713542"/>
            <a:ext cx="2336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54" name="Google Shape;154;p27"/>
          <p:cNvSpPr txBox="1"/>
          <p:nvPr>
            <p:ph idx="3" type="subTitle"/>
          </p:nvPr>
        </p:nvSpPr>
        <p:spPr>
          <a:xfrm>
            <a:off x="3514950" y="3230625"/>
            <a:ext cx="2114100" cy="94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 name="Google Shape;155;p27"/>
          <p:cNvSpPr txBox="1"/>
          <p:nvPr>
            <p:ph idx="4" type="title"/>
          </p:nvPr>
        </p:nvSpPr>
        <p:spPr>
          <a:xfrm>
            <a:off x="6087600" y="2713542"/>
            <a:ext cx="2336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56" name="Google Shape;156;p27"/>
          <p:cNvSpPr txBox="1"/>
          <p:nvPr>
            <p:ph idx="5" type="subTitle"/>
          </p:nvPr>
        </p:nvSpPr>
        <p:spPr>
          <a:xfrm>
            <a:off x="6198750" y="3230625"/>
            <a:ext cx="2114100" cy="94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7" name="Google Shape;157;p27"/>
          <p:cNvSpPr txBox="1"/>
          <p:nvPr>
            <p:ph idx="6"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58" name="Google Shape;158;p27"/>
          <p:cNvPicPr preferRelativeResize="0"/>
          <p:nvPr/>
        </p:nvPicPr>
        <p:blipFill>
          <a:blip r:embed="rId2">
            <a:alphaModFix/>
          </a:blip>
          <a:stretch>
            <a:fillRect/>
          </a:stretch>
        </p:blipFill>
        <p:spPr>
          <a:xfrm flipH="1" rot="-2846205">
            <a:off x="7699226" y="160927"/>
            <a:ext cx="1197651" cy="1347678"/>
          </a:xfrm>
          <a:prstGeom prst="rect">
            <a:avLst/>
          </a:prstGeom>
          <a:noFill/>
          <a:ln>
            <a:noFill/>
          </a:ln>
        </p:spPr>
      </p:pic>
      <p:pic>
        <p:nvPicPr>
          <p:cNvPr id="159" name="Google Shape;159;p27"/>
          <p:cNvPicPr preferRelativeResize="0"/>
          <p:nvPr/>
        </p:nvPicPr>
        <p:blipFill>
          <a:blip r:embed="rId3">
            <a:alphaModFix/>
          </a:blip>
          <a:stretch>
            <a:fillRect/>
          </a:stretch>
        </p:blipFill>
        <p:spPr>
          <a:xfrm flipH="1" rot="8853798">
            <a:off x="7947709" y="532781"/>
            <a:ext cx="576244" cy="576242"/>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1">
    <p:spTree>
      <p:nvGrpSpPr>
        <p:cNvPr id="160" name="Shape 160"/>
        <p:cNvGrpSpPr/>
        <p:nvPr/>
      </p:nvGrpSpPr>
      <p:grpSpPr>
        <a:xfrm>
          <a:off x="0" y="0"/>
          <a:ext cx="0" cy="0"/>
          <a:chOff x="0" y="0"/>
          <a:chExt cx="0" cy="0"/>
        </a:xfrm>
      </p:grpSpPr>
      <p:sp>
        <p:nvSpPr>
          <p:cNvPr id="161" name="Google Shape;161;p28"/>
          <p:cNvSpPr txBox="1"/>
          <p:nvPr>
            <p:ph type="title"/>
          </p:nvPr>
        </p:nvSpPr>
        <p:spPr>
          <a:xfrm>
            <a:off x="720000" y="2865942"/>
            <a:ext cx="2336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62" name="Google Shape;162;p28"/>
          <p:cNvSpPr txBox="1"/>
          <p:nvPr>
            <p:ph idx="2" type="title"/>
          </p:nvPr>
        </p:nvSpPr>
        <p:spPr>
          <a:xfrm>
            <a:off x="3403800" y="2865942"/>
            <a:ext cx="2336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63" name="Google Shape;163;p28"/>
          <p:cNvSpPr txBox="1"/>
          <p:nvPr>
            <p:ph idx="3" type="title"/>
          </p:nvPr>
        </p:nvSpPr>
        <p:spPr>
          <a:xfrm>
            <a:off x="6087600" y="2865942"/>
            <a:ext cx="23364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64" name="Google Shape;164;p28"/>
          <p:cNvSpPr txBox="1"/>
          <p:nvPr>
            <p:ph idx="4"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5" name="Google Shape;165;p28"/>
          <p:cNvSpPr txBox="1"/>
          <p:nvPr>
            <p:ph idx="1" type="subTitle"/>
          </p:nvPr>
        </p:nvSpPr>
        <p:spPr>
          <a:xfrm>
            <a:off x="831150" y="3383025"/>
            <a:ext cx="2114100" cy="76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6" name="Google Shape;166;p28"/>
          <p:cNvSpPr txBox="1"/>
          <p:nvPr>
            <p:ph idx="5" type="subTitle"/>
          </p:nvPr>
        </p:nvSpPr>
        <p:spPr>
          <a:xfrm>
            <a:off x="3514950" y="3383025"/>
            <a:ext cx="2114100" cy="76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7" name="Google Shape;167;p28"/>
          <p:cNvSpPr txBox="1"/>
          <p:nvPr>
            <p:ph idx="6" type="subTitle"/>
          </p:nvPr>
        </p:nvSpPr>
        <p:spPr>
          <a:xfrm>
            <a:off x="6198750" y="3383025"/>
            <a:ext cx="2114100" cy="76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68" name="Google Shape;168;p28"/>
          <p:cNvPicPr preferRelativeResize="0"/>
          <p:nvPr/>
        </p:nvPicPr>
        <p:blipFill>
          <a:blip r:embed="rId2">
            <a:alphaModFix/>
          </a:blip>
          <a:stretch>
            <a:fillRect/>
          </a:stretch>
        </p:blipFill>
        <p:spPr>
          <a:xfrm rot="1164762">
            <a:off x="138459" y="3910848"/>
            <a:ext cx="1005180" cy="1005241"/>
          </a:xfrm>
          <a:prstGeom prst="rect">
            <a:avLst/>
          </a:prstGeom>
          <a:noFill/>
          <a:ln>
            <a:noFill/>
          </a:ln>
        </p:spPr>
      </p:pic>
      <p:pic>
        <p:nvPicPr>
          <p:cNvPr id="169" name="Google Shape;169;p28"/>
          <p:cNvPicPr preferRelativeResize="0"/>
          <p:nvPr/>
        </p:nvPicPr>
        <p:blipFill>
          <a:blip r:embed="rId3">
            <a:alphaModFix/>
          </a:blip>
          <a:stretch>
            <a:fillRect/>
          </a:stretch>
        </p:blipFill>
        <p:spPr>
          <a:xfrm flipH="1" rot="4690383">
            <a:off x="7620962" y="168134"/>
            <a:ext cx="1064275" cy="1126482"/>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8">
    <p:spTree>
      <p:nvGrpSpPr>
        <p:cNvPr id="170" name="Shape 170"/>
        <p:cNvGrpSpPr/>
        <p:nvPr/>
      </p:nvGrpSpPr>
      <p:grpSpPr>
        <a:xfrm>
          <a:off x="0" y="0"/>
          <a:ext cx="0" cy="0"/>
          <a:chOff x="0" y="0"/>
          <a:chExt cx="0" cy="0"/>
        </a:xfrm>
      </p:grpSpPr>
      <p:sp>
        <p:nvSpPr>
          <p:cNvPr id="171" name="Google Shape;171;p29"/>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2" name="Google Shape;172;p29"/>
          <p:cNvSpPr txBox="1"/>
          <p:nvPr>
            <p:ph idx="2" type="title"/>
          </p:nvPr>
        </p:nvSpPr>
        <p:spPr>
          <a:xfrm>
            <a:off x="901887" y="2016273"/>
            <a:ext cx="1980000" cy="28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b="1" sz="2200"/>
            </a:lvl1pPr>
            <a:lvl2pPr lvl="1" rtl="0">
              <a:spcBef>
                <a:spcPts val="0"/>
              </a:spcBef>
              <a:spcAft>
                <a:spcPts val="0"/>
              </a:spcAft>
              <a:buSzPts val="2200"/>
              <a:buNone/>
              <a:defRPr b="1" sz="2200"/>
            </a:lvl2pPr>
            <a:lvl3pPr lvl="2" rtl="0">
              <a:spcBef>
                <a:spcPts val="0"/>
              </a:spcBef>
              <a:spcAft>
                <a:spcPts val="0"/>
              </a:spcAft>
              <a:buSzPts val="2200"/>
              <a:buNone/>
              <a:defRPr b="1" sz="2200"/>
            </a:lvl3pPr>
            <a:lvl4pPr lvl="3" rtl="0">
              <a:spcBef>
                <a:spcPts val="0"/>
              </a:spcBef>
              <a:spcAft>
                <a:spcPts val="0"/>
              </a:spcAft>
              <a:buSzPts val="2200"/>
              <a:buNone/>
              <a:defRPr b="1" sz="2200"/>
            </a:lvl4pPr>
            <a:lvl5pPr lvl="4" rtl="0">
              <a:spcBef>
                <a:spcPts val="0"/>
              </a:spcBef>
              <a:spcAft>
                <a:spcPts val="0"/>
              </a:spcAft>
              <a:buSzPts val="2200"/>
              <a:buNone/>
              <a:defRPr b="1" sz="2200"/>
            </a:lvl5pPr>
            <a:lvl6pPr lvl="5" rtl="0">
              <a:spcBef>
                <a:spcPts val="0"/>
              </a:spcBef>
              <a:spcAft>
                <a:spcPts val="0"/>
              </a:spcAft>
              <a:buSzPts val="2200"/>
              <a:buNone/>
              <a:defRPr b="1" sz="2200"/>
            </a:lvl6pPr>
            <a:lvl7pPr lvl="6" rtl="0">
              <a:spcBef>
                <a:spcPts val="0"/>
              </a:spcBef>
              <a:spcAft>
                <a:spcPts val="0"/>
              </a:spcAft>
              <a:buSzPts val="2200"/>
              <a:buNone/>
              <a:defRPr b="1" sz="2200"/>
            </a:lvl7pPr>
            <a:lvl8pPr lvl="7" rtl="0">
              <a:spcBef>
                <a:spcPts val="0"/>
              </a:spcBef>
              <a:spcAft>
                <a:spcPts val="0"/>
              </a:spcAft>
              <a:buSzPts val="2200"/>
              <a:buNone/>
              <a:defRPr b="1" sz="2200"/>
            </a:lvl8pPr>
            <a:lvl9pPr lvl="8" rtl="0">
              <a:spcBef>
                <a:spcPts val="0"/>
              </a:spcBef>
              <a:spcAft>
                <a:spcPts val="0"/>
              </a:spcAft>
              <a:buSzPts val="2200"/>
              <a:buNone/>
              <a:defRPr b="1" sz="2200"/>
            </a:lvl9pPr>
          </a:lstStyle>
          <a:p/>
        </p:txBody>
      </p:sp>
      <p:sp>
        <p:nvSpPr>
          <p:cNvPr id="173" name="Google Shape;173;p29"/>
          <p:cNvSpPr txBox="1"/>
          <p:nvPr>
            <p:ph idx="1" type="subTitle"/>
          </p:nvPr>
        </p:nvSpPr>
        <p:spPr>
          <a:xfrm>
            <a:off x="901875" y="2397025"/>
            <a:ext cx="1980000" cy="118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74" name="Google Shape;174;p29"/>
          <p:cNvSpPr txBox="1"/>
          <p:nvPr>
            <p:ph idx="3" type="title"/>
          </p:nvPr>
        </p:nvSpPr>
        <p:spPr>
          <a:xfrm>
            <a:off x="6192484" y="2015673"/>
            <a:ext cx="1980000" cy="28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b="1" sz="2200"/>
            </a:lvl1pPr>
            <a:lvl2pPr lvl="1" rtl="0">
              <a:spcBef>
                <a:spcPts val="0"/>
              </a:spcBef>
              <a:spcAft>
                <a:spcPts val="0"/>
              </a:spcAft>
              <a:buSzPts val="2200"/>
              <a:buNone/>
              <a:defRPr b="1" sz="2200"/>
            </a:lvl2pPr>
            <a:lvl3pPr lvl="2" rtl="0">
              <a:spcBef>
                <a:spcPts val="0"/>
              </a:spcBef>
              <a:spcAft>
                <a:spcPts val="0"/>
              </a:spcAft>
              <a:buSzPts val="2200"/>
              <a:buNone/>
              <a:defRPr b="1" sz="2200"/>
            </a:lvl3pPr>
            <a:lvl4pPr lvl="3" rtl="0">
              <a:spcBef>
                <a:spcPts val="0"/>
              </a:spcBef>
              <a:spcAft>
                <a:spcPts val="0"/>
              </a:spcAft>
              <a:buSzPts val="2200"/>
              <a:buNone/>
              <a:defRPr b="1" sz="2200"/>
            </a:lvl4pPr>
            <a:lvl5pPr lvl="4" rtl="0">
              <a:spcBef>
                <a:spcPts val="0"/>
              </a:spcBef>
              <a:spcAft>
                <a:spcPts val="0"/>
              </a:spcAft>
              <a:buSzPts val="2200"/>
              <a:buNone/>
              <a:defRPr b="1" sz="2200"/>
            </a:lvl5pPr>
            <a:lvl6pPr lvl="5" rtl="0">
              <a:spcBef>
                <a:spcPts val="0"/>
              </a:spcBef>
              <a:spcAft>
                <a:spcPts val="0"/>
              </a:spcAft>
              <a:buSzPts val="2200"/>
              <a:buNone/>
              <a:defRPr b="1" sz="2200"/>
            </a:lvl6pPr>
            <a:lvl7pPr lvl="6" rtl="0">
              <a:spcBef>
                <a:spcPts val="0"/>
              </a:spcBef>
              <a:spcAft>
                <a:spcPts val="0"/>
              </a:spcAft>
              <a:buSzPts val="2200"/>
              <a:buNone/>
              <a:defRPr b="1" sz="2200"/>
            </a:lvl7pPr>
            <a:lvl8pPr lvl="7" rtl="0">
              <a:spcBef>
                <a:spcPts val="0"/>
              </a:spcBef>
              <a:spcAft>
                <a:spcPts val="0"/>
              </a:spcAft>
              <a:buSzPts val="2200"/>
              <a:buNone/>
              <a:defRPr b="1" sz="2200"/>
            </a:lvl8pPr>
            <a:lvl9pPr lvl="8" rtl="0">
              <a:spcBef>
                <a:spcPts val="0"/>
              </a:spcBef>
              <a:spcAft>
                <a:spcPts val="0"/>
              </a:spcAft>
              <a:buSzPts val="2200"/>
              <a:buNone/>
              <a:defRPr b="1" sz="2200"/>
            </a:lvl9pPr>
          </a:lstStyle>
          <a:p/>
        </p:txBody>
      </p:sp>
      <p:sp>
        <p:nvSpPr>
          <p:cNvPr id="175" name="Google Shape;175;p29"/>
          <p:cNvSpPr txBox="1"/>
          <p:nvPr>
            <p:ph idx="4" type="subTitle"/>
          </p:nvPr>
        </p:nvSpPr>
        <p:spPr>
          <a:xfrm>
            <a:off x="3547172" y="2397025"/>
            <a:ext cx="1980000" cy="118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76" name="Google Shape;176;p29"/>
          <p:cNvSpPr txBox="1"/>
          <p:nvPr>
            <p:ph idx="5" type="title"/>
          </p:nvPr>
        </p:nvSpPr>
        <p:spPr>
          <a:xfrm>
            <a:off x="3547176" y="2016273"/>
            <a:ext cx="1980000" cy="28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b="1" sz="2200"/>
            </a:lvl1pPr>
            <a:lvl2pPr lvl="1" rtl="0">
              <a:spcBef>
                <a:spcPts val="0"/>
              </a:spcBef>
              <a:spcAft>
                <a:spcPts val="0"/>
              </a:spcAft>
              <a:buSzPts val="2200"/>
              <a:buNone/>
              <a:defRPr b="1" sz="2200"/>
            </a:lvl2pPr>
            <a:lvl3pPr lvl="2" rtl="0">
              <a:spcBef>
                <a:spcPts val="0"/>
              </a:spcBef>
              <a:spcAft>
                <a:spcPts val="0"/>
              </a:spcAft>
              <a:buSzPts val="2200"/>
              <a:buNone/>
              <a:defRPr b="1" sz="2200"/>
            </a:lvl3pPr>
            <a:lvl4pPr lvl="3" rtl="0">
              <a:spcBef>
                <a:spcPts val="0"/>
              </a:spcBef>
              <a:spcAft>
                <a:spcPts val="0"/>
              </a:spcAft>
              <a:buSzPts val="2200"/>
              <a:buNone/>
              <a:defRPr b="1" sz="2200"/>
            </a:lvl4pPr>
            <a:lvl5pPr lvl="4" rtl="0">
              <a:spcBef>
                <a:spcPts val="0"/>
              </a:spcBef>
              <a:spcAft>
                <a:spcPts val="0"/>
              </a:spcAft>
              <a:buSzPts val="2200"/>
              <a:buNone/>
              <a:defRPr b="1" sz="2200"/>
            </a:lvl5pPr>
            <a:lvl6pPr lvl="5" rtl="0">
              <a:spcBef>
                <a:spcPts val="0"/>
              </a:spcBef>
              <a:spcAft>
                <a:spcPts val="0"/>
              </a:spcAft>
              <a:buSzPts val="2200"/>
              <a:buNone/>
              <a:defRPr b="1" sz="2200"/>
            </a:lvl6pPr>
            <a:lvl7pPr lvl="6" rtl="0">
              <a:spcBef>
                <a:spcPts val="0"/>
              </a:spcBef>
              <a:spcAft>
                <a:spcPts val="0"/>
              </a:spcAft>
              <a:buSzPts val="2200"/>
              <a:buNone/>
              <a:defRPr b="1" sz="2200"/>
            </a:lvl7pPr>
            <a:lvl8pPr lvl="7" rtl="0">
              <a:spcBef>
                <a:spcPts val="0"/>
              </a:spcBef>
              <a:spcAft>
                <a:spcPts val="0"/>
              </a:spcAft>
              <a:buSzPts val="2200"/>
              <a:buNone/>
              <a:defRPr b="1" sz="2200"/>
            </a:lvl8pPr>
            <a:lvl9pPr lvl="8" rtl="0">
              <a:spcBef>
                <a:spcPts val="0"/>
              </a:spcBef>
              <a:spcAft>
                <a:spcPts val="0"/>
              </a:spcAft>
              <a:buSzPts val="2200"/>
              <a:buNone/>
              <a:defRPr b="1" sz="2200"/>
            </a:lvl9pPr>
          </a:lstStyle>
          <a:p/>
        </p:txBody>
      </p:sp>
      <p:sp>
        <p:nvSpPr>
          <p:cNvPr id="177" name="Google Shape;177;p29"/>
          <p:cNvSpPr txBox="1"/>
          <p:nvPr>
            <p:ph idx="6" type="subTitle"/>
          </p:nvPr>
        </p:nvSpPr>
        <p:spPr>
          <a:xfrm>
            <a:off x="6192478" y="2397025"/>
            <a:ext cx="1980000" cy="118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pic>
        <p:nvPicPr>
          <p:cNvPr id="178" name="Google Shape;178;p29"/>
          <p:cNvPicPr preferRelativeResize="0"/>
          <p:nvPr/>
        </p:nvPicPr>
        <p:blipFill>
          <a:blip r:embed="rId2">
            <a:alphaModFix/>
          </a:blip>
          <a:stretch>
            <a:fillRect/>
          </a:stretch>
        </p:blipFill>
        <p:spPr>
          <a:xfrm>
            <a:off x="6728100" y="3147651"/>
            <a:ext cx="5430749" cy="4254799"/>
          </a:xfrm>
          <a:prstGeom prst="rect">
            <a:avLst/>
          </a:prstGeom>
          <a:noFill/>
          <a:ln>
            <a:noFill/>
          </a:ln>
        </p:spPr>
      </p:pic>
      <p:pic>
        <p:nvPicPr>
          <p:cNvPr id="179" name="Google Shape;179;p29"/>
          <p:cNvPicPr preferRelativeResize="0"/>
          <p:nvPr/>
        </p:nvPicPr>
        <p:blipFill>
          <a:blip r:embed="rId3">
            <a:alphaModFix/>
          </a:blip>
          <a:stretch>
            <a:fillRect/>
          </a:stretch>
        </p:blipFill>
        <p:spPr>
          <a:xfrm rot="1164641">
            <a:off x="6856035" y="4322408"/>
            <a:ext cx="634003" cy="633987"/>
          </a:xfrm>
          <a:prstGeom prst="rect">
            <a:avLst/>
          </a:prstGeom>
          <a:noFill/>
          <a:ln>
            <a:noFill/>
          </a:ln>
        </p:spPr>
      </p:pic>
      <p:pic>
        <p:nvPicPr>
          <p:cNvPr id="180" name="Google Shape;180;p29"/>
          <p:cNvPicPr preferRelativeResize="0"/>
          <p:nvPr/>
        </p:nvPicPr>
        <p:blipFill>
          <a:blip r:embed="rId3">
            <a:alphaModFix/>
          </a:blip>
          <a:stretch>
            <a:fillRect/>
          </a:stretch>
        </p:blipFill>
        <p:spPr>
          <a:xfrm rot="5957898">
            <a:off x="7580748" y="138071"/>
            <a:ext cx="1150229" cy="1150197"/>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19">
    <p:spTree>
      <p:nvGrpSpPr>
        <p:cNvPr id="181" name="Shape 181"/>
        <p:cNvGrpSpPr/>
        <p:nvPr/>
      </p:nvGrpSpPr>
      <p:grpSpPr>
        <a:xfrm>
          <a:off x="0" y="0"/>
          <a:ext cx="0" cy="0"/>
          <a:chOff x="0" y="0"/>
          <a:chExt cx="0" cy="0"/>
        </a:xfrm>
      </p:grpSpPr>
      <p:sp>
        <p:nvSpPr>
          <p:cNvPr id="182" name="Google Shape;182;p30"/>
          <p:cNvSpPr txBox="1"/>
          <p:nvPr>
            <p:ph type="title"/>
          </p:nvPr>
        </p:nvSpPr>
        <p:spPr>
          <a:xfrm>
            <a:off x="901887" y="1389623"/>
            <a:ext cx="1980000" cy="28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b="1" sz="2200"/>
            </a:lvl1pPr>
            <a:lvl2pPr lvl="1" rtl="0" algn="ctr">
              <a:spcBef>
                <a:spcPts val="0"/>
              </a:spcBef>
              <a:spcAft>
                <a:spcPts val="0"/>
              </a:spcAft>
              <a:buSzPts val="2200"/>
              <a:buNone/>
              <a:defRPr b="1" sz="2200"/>
            </a:lvl2pPr>
            <a:lvl3pPr lvl="2" rtl="0" algn="ctr">
              <a:spcBef>
                <a:spcPts val="0"/>
              </a:spcBef>
              <a:spcAft>
                <a:spcPts val="0"/>
              </a:spcAft>
              <a:buSzPts val="2200"/>
              <a:buNone/>
              <a:defRPr b="1" sz="2200"/>
            </a:lvl3pPr>
            <a:lvl4pPr lvl="3" rtl="0" algn="ctr">
              <a:spcBef>
                <a:spcPts val="0"/>
              </a:spcBef>
              <a:spcAft>
                <a:spcPts val="0"/>
              </a:spcAft>
              <a:buSzPts val="2200"/>
              <a:buNone/>
              <a:defRPr b="1" sz="2200"/>
            </a:lvl4pPr>
            <a:lvl5pPr lvl="4" rtl="0" algn="ctr">
              <a:spcBef>
                <a:spcPts val="0"/>
              </a:spcBef>
              <a:spcAft>
                <a:spcPts val="0"/>
              </a:spcAft>
              <a:buSzPts val="2200"/>
              <a:buNone/>
              <a:defRPr b="1" sz="2200"/>
            </a:lvl5pPr>
            <a:lvl6pPr lvl="5" rtl="0" algn="ctr">
              <a:spcBef>
                <a:spcPts val="0"/>
              </a:spcBef>
              <a:spcAft>
                <a:spcPts val="0"/>
              </a:spcAft>
              <a:buSzPts val="2200"/>
              <a:buNone/>
              <a:defRPr b="1" sz="2200"/>
            </a:lvl6pPr>
            <a:lvl7pPr lvl="6" rtl="0" algn="ctr">
              <a:spcBef>
                <a:spcPts val="0"/>
              </a:spcBef>
              <a:spcAft>
                <a:spcPts val="0"/>
              </a:spcAft>
              <a:buSzPts val="2200"/>
              <a:buNone/>
              <a:defRPr b="1" sz="2200"/>
            </a:lvl7pPr>
            <a:lvl8pPr lvl="7" rtl="0" algn="ctr">
              <a:spcBef>
                <a:spcPts val="0"/>
              </a:spcBef>
              <a:spcAft>
                <a:spcPts val="0"/>
              </a:spcAft>
              <a:buSzPts val="2200"/>
              <a:buNone/>
              <a:defRPr b="1" sz="2200"/>
            </a:lvl8pPr>
            <a:lvl9pPr lvl="8" rtl="0" algn="ctr">
              <a:spcBef>
                <a:spcPts val="0"/>
              </a:spcBef>
              <a:spcAft>
                <a:spcPts val="0"/>
              </a:spcAft>
              <a:buSzPts val="2200"/>
              <a:buNone/>
              <a:defRPr b="1" sz="2200"/>
            </a:lvl9pPr>
          </a:lstStyle>
          <a:p/>
        </p:txBody>
      </p:sp>
      <p:sp>
        <p:nvSpPr>
          <p:cNvPr id="183" name="Google Shape;183;p30"/>
          <p:cNvSpPr txBox="1"/>
          <p:nvPr>
            <p:ph idx="1" type="subTitle"/>
          </p:nvPr>
        </p:nvSpPr>
        <p:spPr>
          <a:xfrm>
            <a:off x="901875" y="1770375"/>
            <a:ext cx="1980000" cy="94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4" name="Google Shape;184;p30"/>
          <p:cNvSpPr txBox="1"/>
          <p:nvPr>
            <p:ph idx="2" type="title"/>
          </p:nvPr>
        </p:nvSpPr>
        <p:spPr>
          <a:xfrm>
            <a:off x="6192484" y="1389023"/>
            <a:ext cx="1980000" cy="28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b="1" sz="2200"/>
            </a:lvl1pPr>
            <a:lvl2pPr lvl="1" rtl="0" algn="ctr">
              <a:spcBef>
                <a:spcPts val="0"/>
              </a:spcBef>
              <a:spcAft>
                <a:spcPts val="0"/>
              </a:spcAft>
              <a:buSzPts val="2200"/>
              <a:buNone/>
              <a:defRPr b="1" sz="2200"/>
            </a:lvl2pPr>
            <a:lvl3pPr lvl="2" rtl="0" algn="ctr">
              <a:spcBef>
                <a:spcPts val="0"/>
              </a:spcBef>
              <a:spcAft>
                <a:spcPts val="0"/>
              </a:spcAft>
              <a:buSzPts val="2200"/>
              <a:buNone/>
              <a:defRPr b="1" sz="2200"/>
            </a:lvl3pPr>
            <a:lvl4pPr lvl="3" rtl="0" algn="ctr">
              <a:spcBef>
                <a:spcPts val="0"/>
              </a:spcBef>
              <a:spcAft>
                <a:spcPts val="0"/>
              </a:spcAft>
              <a:buSzPts val="2200"/>
              <a:buNone/>
              <a:defRPr b="1" sz="2200"/>
            </a:lvl4pPr>
            <a:lvl5pPr lvl="4" rtl="0" algn="ctr">
              <a:spcBef>
                <a:spcPts val="0"/>
              </a:spcBef>
              <a:spcAft>
                <a:spcPts val="0"/>
              </a:spcAft>
              <a:buSzPts val="2200"/>
              <a:buNone/>
              <a:defRPr b="1" sz="2200"/>
            </a:lvl5pPr>
            <a:lvl6pPr lvl="5" rtl="0" algn="ctr">
              <a:spcBef>
                <a:spcPts val="0"/>
              </a:spcBef>
              <a:spcAft>
                <a:spcPts val="0"/>
              </a:spcAft>
              <a:buSzPts val="2200"/>
              <a:buNone/>
              <a:defRPr b="1" sz="2200"/>
            </a:lvl6pPr>
            <a:lvl7pPr lvl="6" rtl="0" algn="ctr">
              <a:spcBef>
                <a:spcPts val="0"/>
              </a:spcBef>
              <a:spcAft>
                <a:spcPts val="0"/>
              </a:spcAft>
              <a:buSzPts val="2200"/>
              <a:buNone/>
              <a:defRPr b="1" sz="2200"/>
            </a:lvl7pPr>
            <a:lvl8pPr lvl="7" rtl="0" algn="ctr">
              <a:spcBef>
                <a:spcPts val="0"/>
              </a:spcBef>
              <a:spcAft>
                <a:spcPts val="0"/>
              </a:spcAft>
              <a:buSzPts val="2200"/>
              <a:buNone/>
              <a:defRPr b="1" sz="2200"/>
            </a:lvl8pPr>
            <a:lvl9pPr lvl="8" rtl="0" algn="ctr">
              <a:spcBef>
                <a:spcPts val="0"/>
              </a:spcBef>
              <a:spcAft>
                <a:spcPts val="0"/>
              </a:spcAft>
              <a:buSzPts val="2200"/>
              <a:buNone/>
              <a:defRPr b="1" sz="2200"/>
            </a:lvl9pPr>
          </a:lstStyle>
          <a:p/>
        </p:txBody>
      </p:sp>
      <p:sp>
        <p:nvSpPr>
          <p:cNvPr id="185" name="Google Shape;185;p30"/>
          <p:cNvSpPr txBox="1"/>
          <p:nvPr>
            <p:ph idx="3" type="subTitle"/>
          </p:nvPr>
        </p:nvSpPr>
        <p:spPr>
          <a:xfrm>
            <a:off x="3547172" y="1770375"/>
            <a:ext cx="1980000" cy="94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6" name="Google Shape;186;p30"/>
          <p:cNvSpPr txBox="1"/>
          <p:nvPr>
            <p:ph idx="4" type="title"/>
          </p:nvPr>
        </p:nvSpPr>
        <p:spPr>
          <a:xfrm>
            <a:off x="3547176" y="1389623"/>
            <a:ext cx="1980000" cy="28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b="1" sz="2200"/>
            </a:lvl1pPr>
            <a:lvl2pPr lvl="1" rtl="0" algn="ctr">
              <a:spcBef>
                <a:spcPts val="0"/>
              </a:spcBef>
              <a:spcAft>
                <a:spcPts val="0"/>
              </a:spcAft>
              <a:buSzPts val="2200"/>
              <a:buNone/>
              <a:defRPr b="1" sz="2200"/>
            </a:lvl2pPr>
            <a:lvl3pPr lvl="2" rtl="0" algn="ctr">
              <a:spcBef>
                <a:spcPts val="0"/>
              </a:spcBef>
              <a:spcAft>
                <a:spcPts val="0"/>
              </a:spcAft>
              <a:buSzPts val="2200"/>
              <a:buNone/>
              <a:defRPr b="1" sz="2200"/>
            </a:lvl3pPr>
            <a:lvl4pPr lvl="3" rtl="0" algn="ctr">
              <a:spcBef>
                <a:spcPts val="0"/>
              </a:spcBef>
              <a:spcAft>
                <a:spcPts val="0"/>
              </a:spcAft>
              <a:buSzPts val="2200"/>
              <a:buNone/>
              <a:defRPr b="1" sz="2200"/>
            </a:lvl4pPr>
            <a:lvl5pPr lvl="4" rtl="0" algn="ctr">
              <a:spcBef>
                <a:spcPts val="0"/>
              </a:spcBef>
              <a:spcAft>
                <a:spcPts val="0"/>
              </a:spcAft>
              <a:buSzPts val="2200"/>
              <a:buNone/>
              <a:defRPr b="1" sz="2200"/>
            </a:lvl5pPr>
            <a:lvl6pPr lvl="5" rtl="0" algn="ctr">
              <a:spcBef>
                <a:spcPts val="0"/>
              </a:spcBef>
              <a:spcAft>
                <a:spcPts val="0"/>
              </a:spcAft>
              <a:buSzPts val="2200"/>
              <a:buNone/>
              <a:defRPr b="1" sz="2200"/>
            </a:lvl6pPr>
            <a:lvl7pPr lvl="6" rtl="0" algn="ctr">
              <a:spcBef>
                <a:spcPts val="0"/>
              </a:spcBef>
              <a:spcAft>
                <a:spcPts val="0"/>
              </a:spcAft>
              <a:buSzPts val="2200"/>
              <a:buNone/>
              <a:defRPr b="1" sz="2200"/>
            </a:lvl7pPr>
            <a:lvl8pPr lvl="7" rtl="0" algn="ctr">
              <a:spcBef>
                <a:spcPts val="0"/>
              </a:spcBef>
              <a:spcAft>
                <a:spcPts val="0"/>
              </a:spcAft>
              <a:buSzPts val="2200"/>
              <a:buNone/>
              <a:defRPr b="1" sz="2200"/>
            </a:lvl8pPr>
            <a:lvl9pPr lvl="8" rtl="0" algn="ctr">
              <a:spcBef>
                <a:spcPts val="0"/>
              </a:spcBef>
              <a:spcAft>
                <a:spcPts val="0"/>
              </a:spcAft>
              <a:buSzPts val="2200"/>
              <a:buNone/>
              <a:defRPr b="1" sz="2200"/>
            </a:lvl9pPr>
          </a:lstStyle>
          <a:p/>
        </p:txBody>
      </p:sp>
      <p:sp>
        <p:nvSpPr>
          <p:cNvPr id="187" name="Google Shape;187;p30"/>
          <p:cNvSpPr txBox="1"/>
          <p:nvPr>
            <p:ph idx="5" type="subTitle"/>
          </p:nvPr>
        </p:nvSpPr>
        <p:spPr>
          <a:xfrm>
            <a:off x="6192476" y="1770375"/>
            <a:ext cx="1980000" cy="94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8" name="Google Shape;188;p30"/>
          <p:cNvSpPr txBox="1"/>
          <p:nvPr>
            <p:ph idx="6"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9" name="Google Shape;189;p30"/>
          <p:cNvSpPr txBox="1"/>
          <p:nvPr>
            <p:ph idx="7" type="title"/>
          </p:nvPr>
        </p:nvSpPr>
        <p:spPr>
          <a:xfrm>
            <a:off x="2224537" y="2958373"/>
            <a:ext cx="1980000" cy="28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b="1" sz="2200"/>
            </a:lvl1pPr>
            <a:lvl2pPr lvl="1" rtl="0" algn="ctr">
              <a:spcBef>
                <a:spcPts val="0"/>
              </a:spcBef>
              <a:spcAft>
                <a:spcPts val="0"/>
              </a:spcAft>
              <a:buSzPts val="2200"/>
              <a:buNone/>
              <a:defRPr b="1" sz="2200"/>
            </a:lvl2pPr>
            <a:lvl3pPr lvl="2" rtl="0" algn="ctr">
              <a:spcBef>
                <a:spcPts val="0"/>
              </a:spcBef>
              <a:spcAft>
                <a:spcPts val="0"/>
              </a:spcAft>
              <a:buSzPts val="2200"/>
              <a:buNone/>
              <a:defRPr b="1" sz="2200"/>
            </a:lvl3pPr>
            <a:lvl4pPr lvl="3" rtl="0" algn="ctr">
              <a:spcBef>
                <a:spcPts val="0"/>
              </a:spcBef>
              <a:spcAft>
                <a:spcPts val="0"/>
              </a:spcAft>
              <a:buSzPts val="2200"/>
              <a:buNone/>
              <a:defRPr b="1" sz="2200"/>
            </a:lvl4pPr>
            <a:lvl5pPr lvl="4" rtl="0" algn="ctr">
              <a:spcBef>
                <a:spcPts val="0"/>
              </a:spcBef>
              <a:spcAft>
                <a:spcPts val="0"/>
              </a:spcAft>
              <a:buSzPts val="2200"/>
              <a:buNone/>
              <a:defRPr b="1" sz="2200"/>
            </a:lvl5pPr>
            <a:lvl6pPr lvl="5" rtl="0" algn="ctr">
              <a:spcBef>
                <a:spcPts val="0"/>
              </a:spcBef>
              <a:spcAft>
                <a:spcPts val="0"/>
              </a:spcAft>
              <a:buSzPts val="2200"/>
              <a:buNone/>
              <a:defRPr b="1" sz="2200"/>
            </a:lvl6pPr>
            <a:lvl7pPr lvl="6" rtl="0" algn="ctr">
              <a:spcBef>
                <a:spcPts val="0"/>
              </a:spcBef>
              <a:spcAft>
                <a:spcPts val="0"/>
              </a:spcAft>
              <a:buSzPts val="2200"/>
              <a:buNone/>
              <a:defRPr b="1" sz="2200"/>
            </a:lvl7pPr>
            <a:lvl8pPr lvl="7" rtl="0" algn="ctr">
              <a:spcBef>
                <a:spcPts val="0"/>
              </a:spcBef>
              <a:spcAft>
                <a:spcPts val="0"/>
              </a:spcAft>
              <a:buSzPts val="2200"/>
              <a:buNone/>
              <a:defRPr b="1" sz="2200"/>
            </a:lvl8pPr>
            <a:lvl9pPr lvl="8" rtl="0" algn="ctr">
              <a:spcBef>
                <a:spcPts val="0"/>
              </a:spcBef>
              <a:spcAft>
                <a:spcPts val="0"/>
              </a:spcAft>
              <a:buSzPts val="2200"/>
              <a:buNone/>
              <a:defRPr b="1" sz="2200"/>
            </a:lvl9pPr>
          </a:lstStyle>
          <a:p/>
        </p:txBody>
      </p:sp>
      <p:sp>
        <p:nvSpPr>
          <p:cNvPr id="190" name="Google Shape;190;p30"/>
          <p:cNvSpPr txBox="1"/>
          <p:nvPr>
            <p:ph idx="8" type="subTitle"/>
          </p:nvPr>
        </p:nvSpPr>
        <p:spPr>
          <a:xfrm>
            <a:off x="2224525" y="3339125"/>
            <a:ext cx="1980000" cy="94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1" name="Google Shape;191;p30"/>
          <p:cNvSpPr txBox="1"/>
          <p:nvPr>
            <p:ph idx="9" type="subTitle"/>
          </p:nvPr>
        </p:nvSpPr>
        <p:spPr>
          <a:xfrm>
            <a:off x="4869824" y="3339125"/>
            <a:ext cx="1980000" cy="93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2" name="Google Shape;192;p30"/>
          <p:cNvSpPr txBox="1"/>
          <p:nvPr>
            <p:ph idx="13" type="title"/>
          </p:nvPr>
        </p:nvSpPr>
        <p:spPr>
          <a:xfrm>
            <a:off x="4869826" y="2958373"/>
            <a:ext cx="1980000" cy="28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b="1" sz="2200"/>
            </a:lvl1pPr>
            <a:lvl2pPr lvl="1" rtl="0" algn="ctr">
              <a:spcBef>
                <a:spcPts val="0"/>
              </a:spcBef>
              <a:spcAft>
                <a:spcPts val="0"/>
              </a:spcAft>
              <a:buSzPts val="2200"/>
              <a:buNone/>
              <a:defRPr b="1" sz="2200"/>
            </a:lvl2pPr>
            <a:lvl3pPr lvl="2" rtl="0" algn="ctr">
              <a:spcBef>
                <a:spcPts val="0"/>
              </a:spcBef>
              <a:spcAft>
                <a:spcPts val="0"/>
              </a:spcAft>
              <a:buSzPts val="2200"/>
              <a:buNone/>
              <a:defRPr b="1" sz="2200"/>
            </a:lvl3pPr>
            <a:lvl4pPr lvl="3" rtl="0" algn="ctr">
              <a:spcBef>
                <a:spcPts val="0"/>
              </a:spcBef>
              <a:spcAft>
                <a:spcPts val="0"/>
              </a:spcAft>
              <a:buSzPts val="2200"/>
              <a:buNone/>
              <a:defRPr b="1" sz="2200"/>
            </a:lvl4pPr>
            <a:lvl5pPr lvl="4" rtl="0" algn="ctr">
              <a:spcBef>
                <a:spcPts val="0"/>
              </a:spcBef>
              <a:spcAft>
                <a:spcPts val="0"/>
              </a:spcAft>
              <a:buSzPts val="2200"/>
              <a:buNone/>
              <a:defRPr b="1" sz="2200"/>
            </a:lvl5pPr>
            <a:lvl6pPr lvl="5" rtl="0" algn="ctr">
              <a:spcBef>
                <a:spcPts val="0"/>
              </a:spcBef>
              <a:spcAft>
                <a:spcPts val="0"/>
              </a:spcAft>
              <a:buSzPts val="2200"/>
              <a:buNone/>
              <a:defRPr b="1" sz="2200"/>
            </a:lvl6pPr>
            <a:lvl7pPr lvl="6" rtl="0" algn="ctr">
              <a:spcBef>
                <a:spcPts val="0"/>
              </a:spcBef>
              <a:spcAft>
                <a:spcPts val="0"/>
              </a:spcAft>
              <a:buSzPts val="2200"/>
              <a:buNone/>
              <a:defRPr b="1" sz="2200"/>
            </a:lvl7pPr>
            <a:lvl8pPr lvl="7" rtl="0" algn="ctr">
              <a:spcBef>
                <a:spcPts val="0"/>
              </a:spcBef>
              <a:spcAft>
                <a:spcPts val="0"/>
              </a:spcAft>
              <a:buSzPts val="2200"/>
              <a:buNone/>
              <a:defRPr b="1" sz="2200"/>
            </a:lvl8pPr>
            <a:lvl9pPr lvl="8" rtl="0" algn="ctr">
              <a:spcBef>
                <a:spcPts val="0"/>
              </a:spcBef>
              <a:spcAft>
                <a:spcPts val="0"/>
              </a:spcAft>
              <a:buSzPts val="2200"/>
              <a:buNone/>
              <a:defRPr b="1" sz="2200"/>
            </a:lvl9pPr>
          </a:lstStyle>
          <a:p/>
        </p:txBody>
      </p:sp>
      <p:pic>
        <p:nvPicPr>
          <p:cNvPr id="193" name="Google Shape;193;p30"/>
          <p:cNvPicPr preferRelativeResize="0"/>
          <p:nvPr/>
        </p:nvPicPr>
        <p:blipFill>
          <a:blip r:embed="rId2">
            <a:alphaModFix/>
          </a:blip>
          <a:stretch>
            <a:fillRect/>
          </a:stretch>
        </p:blipFill>
        <p:spPr>
          <a:xfrm>
            <a:off x="5287125" y="-2960550"/>
            <a:ext cx="5921451" cy="4639251"/>
          </a:xfrm>
          <a:prstGeom prst="rect">
            <a:avLst/>
          </a:prstGeom>
          <a:noFill/>
          <a:ln>
            <a:noFill/>
          </a:ln>
        </p:spPr>
      </p:pic>
      <p:pic>
        <p:nvPicPr>
          <p:cNvPr id="194" name="Google Shape;194;p30"/>
          <p:cNvPicPr preferRelativeResize="0"/>
          <p:nvPr/>
        </p:nvPicPr>
        <p:blipFill>
          <a:blip r:embed="rId3">
            <a:alphaModFix/>
          </a:blip>
          <a:stretch>
            <a:fillRect/>
          </a:stretch>
        </p:blipFill>
        <p:spPr>
          <a:xfrm rot="1164753">
            <a:off x="5912442" y="758778"/>
            <a:ext cx="808492" cy="80853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sp>
        <p:nvSpPr>
          <p:cNvPr id="25" name="Google Shape;25;p4"/>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 name="Google Shape;26;p4"/>
          <p:cNvSpPr txBox="1"/>
          <p:nvPr>
            <p:ph idx="1" type="body"/>
          </p:nvPr>
        </p:nvSpPr>
        <p:spPr>
          <a:xfrm>
            <a:off x="708600" y="1152475"/>
            <a:ext cx="77268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 name="Google Shape;2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pic>
        <p:nvPicPr>
          <p:cNvPr id="28" name="Google Shape;28;p4"/>
          <p:cNvPicPr preferRelativeResize="0"/>
          <p:nvPr/>
        </p:nvPicPr>
        <p:blipFill>
          <a:blip r:embed="rId2">
            <a:alphaModFix/>
          </a:blip>
          <a:stretch>
            <a:fillRect/>
          </a:stretch>
        </p:blipFill>
        <p:spPr>
          <a:xfrm flipH="1" rot="7856000">
            <a:off x="7807451" y="-229124"/>
            <a:ext cx="1934205" cy="2047245"/>
          </a:xfrm>
          <a:prstGeom prst="rect">
            <a:avLst/>
          </a:prstGeom>
          <a:noFill/>
          <a:ln>
            <a:noFill/>
          </a:ln>
        </p:spPr>
      </p:pic>
      <p:pic>
        <p:nvPicPr>
          <p:cNvPr id="29" name="Google Shape;29;p4"/>
          <p:cNvPicPr preferRelativeResize="0"/>
          <p:nvPr/>
        </p:nvPicPr>
        <p:blipFill>
          <a:blip r:embed="rId3">
            <a:alphaModFix/>
          </a:blip>
          <a:stretch>
            <a:fillRect/>
          </a:stretch>
        </p:blipFill>
        <p:spPr>
          <a:xfrm rot="-9081239">
            <a:off x="8257821" y="1647105"/>
            <a:ext cx="784591" cy="784591"/>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2">
    <p:spTree>
      <p:nvGrpSpPr>
        <p:cNvPr id="195" name="Shape 195"/>
        <p:cNvGrpSpPr/>
        <p:nvPr/>
      </p:nvGrpSpPr>
      <p:grpSpPr>
        <a:xfrm>
          <a:off x="0" y="0"/>
          <a:ext cx="0" cy="0"/>
          <a:chOff x="0" y="0"/>
          <a:chExt cx="0" cy="0"/>
        </a:xfrm>
      </p:grpSpPr>
      <p:sp>
        <p:nvSpPr>
          <p:cNvPr id="196" name="Google Shape;196;p31"/>
          <p:cNvSpPr txBox="1"/>
          <p:nvPr>
            <p:ph type="title"/>
          </p:nvPr>
        </p:nvSpPr>
        <p:spPr>
          <a:xfrm>
            <a:off x="1500663" y="1509594"/>
            <a:ext cx="28671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97" name="Google Shape;197;p31"/>
          <p:cNvSpPr txBox="1"/>
          <p:nvPr>
            <p:ph idx="1" type="subTitle"/>
          </p:nvPr>
        </p:nvSpPr>
        <p:spPr>
          <a:xfrm>
            <a:off x="1798272" y="1977425"/>
            <a:ext cx="22719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8" name="Google Shape;198;p31"/>
          <p:cNvSpPr txBox="1"/>
          <p:nvPr>
            <p:ph idx="2" type="title"/>
          </p:nvPr>
        </p:nvSpPr>
        <p:spPr>
          <a:xfrm>
            <a:off x="4776243" y="1509594"/>
            <a:ext cx="28671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99" name="Google Shape;199;p31"/>
          <p:cNvSpPr txBox="1"/>
          <p:nvPr>
            <p:ph idx="3" type="subTitle"/>
          </p:nvPr>
        </p:nvSpPr>
        <p:spPr>
          <a:xfrm>
            <a:off x="5073849" y="1977425"/>
            <a:ext cx="22719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0" name="Google Shape;200;p31"/>
          <p:cNvSpPr txBox="1"/>
          <p:nvPr>
            <p:ph idx="4" type="title"/>
          </p:nvPr>
        </p:nvSpPr>
        <p:spPr>
          <a:xfrm>
            <a:off x="1500663" y="3357700"/>
            <a:ext cx="28671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201" name="Google Shape;201;p31"/>
          <p:cNvSpPr txBox="1"/>
          <p:nvPr>
            <p:ph idx="5" type="subTitle"/>
          </p:nvPr>
        </p:nvSpPr>
        <p:spPr>
          <a:xfrm>
            <a:off x="1798272" y="3825526"/>
            <a:ext cx="22719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2" name="Google Shape;202;p31"/>
          <p:cNvSpPr txBox="1"/>
          <p:nvPr>
            <p:ph idx="6" type="title"/>
          </p:nvPr>
        </p:nvSpPr>
        <p:spPr>
          <a:xfrm>
            <a:off x="4776243" y="3357700"/>
            <a:ext cx="28671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203" name="Google Shape;203;p31"/>
          <p:cNvSpPr txBox="1"/>
          <p:nvPr>
            <p:ph idx="7" type="subTitle"/>
          </p:nvPr>
        </p:nvSpPr>
        <p:spPr>
          <a:xfrm>
            <a:off x="5073849" y="3825526"/>
            <a:ext cx="22719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4" name="Google Shape;204;p31"/>
          <p:cNvSpPr txBox="1"/>
          <p:nvPr>
            <p:ph idx="8"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05" name="Google Shape;205;p31"/>
          <p:cNvPicPr preferRelativeResize="0"/>
          <p:nvPr/>
        </p:nvPicPr>
        <p:blipFill>
          <a:blip r:embed="rId2">
            <a:alphaModFix/>
          </a:blip>
          <a:stretch>
            <a:fillRect/>
          </a:stretch>
        </p:blipFill>
        <p:spPr>
          <a:xfrm>
            <a:off x="6706076" y="-1894000"/>
            <a:ext cx="3565175" cy="4465751"/>
          </a:xfrm>
          <a:prstGeom prst="rect">
            <a:avLst/>
          </a:prstGeom>
          <a:noFill/>
          <a:ln>
            <a:noFill/>
          </a:ln>
        </p:spPr>
      </p:pic>
      <p:pic>
        <p:nvPicPr>
          <p:cNvPr id="206" name="Google Shape;206;p31"/>
          <p:cNvPicPr preferRelativeResize="0"/>
          <p:nvPr/>
        </p:nvPicPr>
        <p:blipFill>
          <a:blip r:embed="rId3">
            <a:alphaModFix/>
          </a:blip>
          <a:stretch>
            <a:fillRect/>
          </a:stretch>
        </p:blipFill>
        <p:spPr>
          <a:xfrm>
            <a:off x="6310998" y="260723"/>
            <a:ext cx="1121725" cy="1187274"/>
          </a:xfrm>
          <a:prstGeom prst="rect">
            <a:avLst/>
          </a:prstGeom>
          <a:noFill/>
          <a:ln>
            <a:noFill/>
          </a:ln>
        </p:spPr>
      </p:pic>
      <p:pic>
        <p:nvPicPr>
          <p:cNvPr id="207" name="Google Shape;207;p31"/>
          <p:cNvPicPr preferRelativeResize="0"/>
          <p:nvPr/>
        </p:nvPicPr>
        <p:blipFill>
          <a:blip r:embed="rId4">
            <a:alphaModFix/>
          </a:blip>
          <a:stretch>
            <a:fillRect/>
          </a:stretch>
        </p:blipFill>
        <p:spPr>
          <a:xfrm rot="-4969269">
            <a:off x="94679" y="3328671"/>
            <a:ext cx="1616669" cy="1616665"/>
          </a:xfrm>
          <a:prstGeom prst="rect">
            <a:avLst/>
          </a:prstGeom>
          <a:noFill/>
          <a:ln>
            <a:noFill/>
          </a:ln>
        </p:spPr>
      </p:pic>
      <p:pic>
        <p:nvPicPr>
          <p:cNvPr id="208" name="Google Shape;208;p31"/>
          <p:cNvPicPr preferRelativeResize="0"/>
          <p:nvPr/>
        </p:nvPicPr>
        <p:blipFill>
          <a:blip r:embed="rId3">
            <a:alphaModFix/>
          </a:blip>
          <a:stretch>
            <a:fillRect/>
          </a:stretch>
        </p:blipFill>
        <p:spPr>
          <a:xfrm flipH="1" rot="-10097946">
            <a:off x="772515" y="2868679"/>
            <a:ext cx="659361" cy="697908"/>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4">
    <p:spTree>
      <p:nvGrpSpPr>
        <p:cNvPr id="209" name="Shape 209"/>
        <p:cNvGrpSpPr/>
        <p:nvPr/>
      </p:nvGrpSpPr>
      <p:grpSpPr>
        <a:xfrm>
          <a:off x="0" y="0"/>
          <a:ext cx="0" cy="0"/>
          <a:chOff x="0" y="0"/>
          <a:chExt cx="0" cy="0"/>
        </a:xfrm>
      </p:grpSpPr>
      <p:sp>
        <p:nvSpPr>
          <p:cNvPr id="210" name="Google Shape;210;p32"/>
          <p:cNvSpPr txBox="1"/>
          <p:nvPr>
            <p:ph type="title"/>
          </p:nvPr>
        </p:nvSpPr>
        <p:spPr>
          <a:xfrm>
            <a:off x="720000" y="1759050"/>
            <a:ext cx="23055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211" name="Google Shape;211;p32"/>
          <p:cNvSpPr txBox="1"/>
          <p:nvPr>
            <p:ph idx="1" type="subTitle"/>
          </p:nvPr>
        </p:nvSpPr>
        <p:spPr>
          <a:xfrm>
            <a:off x="720000" y="21931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2" name="Google Shape;212;p32"/>
          <p:cNvSpPr txBox="1"/>
          <p:nvPr>
            <p:ph idx="2" type="title"/>
          </p:nvPr>
        </p:nvSpPr>
        <p:spPr>
          <a:xfrm>
            <a:off x="3419269" y="1759050"/>
            <a:ext cx="23055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213" name="Google Shape;213;p32"/>
          <p:cNvSpPr txBox="1"/>
          <p:nvPr>
            <p:ph idx="3" type="subTitle"/>
          </p:nvPr>
        </p:nvSpPr>
        <p:spPr>
          <a:xfrm>
            <a:off x="3419269" y="21931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4" name="Google Shape;214;p32"/>
          <p:cNvSpPr txBox="1"/>
          <p:nvPr>
            <p:ph idx="4" type="title"/>
          </p:nvPr>
        </p:nvSpPr>
        <p:spPr>
          <a:xfrm>
            <a:off x="720000" y="3192450"/>
            <a:ext cx="23055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215" name="Google Shape;215;p32"/>
          <p:cNvSpPr txBox="1"/>
          <p:nvPr>
            <p:ph idx="5" type="subTitle"/>
          </p:nvPr>
        </p:nvSpPr>
        <p:spPr>
          <a:xfrm>
            <a:off x="720000" y="36265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6" name="Google Shape;216;p32"/>
          <p:cNvSpPr txBox="1"/>
          <p:nvPr>
            <p:ph idx="6" type="title"/>
          </p:nvPr>
        </p:nvSpPr>
        <p:spPr>
          <a:xfrm>
            <a:off x="3419269" y="3192450"/>
            <a:ext cx="23055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217" name="Google Shape;217;p32"/>
          <p:cNvSpPr txBox="1"/>
          <p:nvPr>
            <p:ph idx="7" type="subTitle"/>
          </p:nvPr>
        </p:nvSpPr>
        <p:spPr>
          <a:xfrm>
            <a:off x="3419269" y="36265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8" name="Google Shape;218;p32"/>
          <p:cNvSpPr txBox="1"/>
          <p:nvPr>
            <p:ph idx="8" type="title"/>
          </p:nvPr>
        </p:nvSpPr>
        <p:spPr>
          <a:xfrm>
            <a:off x="6118545" y="1759050"/>
            <a:ext cx="23055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219" name="Google Shape;219;p32"/>
          <p:cNvSpPr txBox="1"/>
          <p:nvPr>
            <p:ph idx="9" type="subTitle"/>
          </p:nvPr>
        </p:nvSpPr>
        <p:spPr>
          <a:xfrm>
            <a:off x="6118545" y="21931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0" name="Google Shape;220;p32"/>
          <p:cNvSpPr txBox="1"/>
          <p:nvPr>
            <p:ph idx="13" type="title"/>
          </p:nvPr>
        </p:nvSpPr>
        <p:spPr>
          <a:xfrm>
            <a:off x="6118545" y="3192450"/>
            <a:ext cx="23055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221" name="Google Shape;221;p32"/>
          <p:cNvSpPr txBox="1"/>
          <p:nvPr>
            <p:ph idx="14" type="subTitle"/>
          </p:nvPr>
        </p:nvSpPr>
        <p:spPr>
          <a:xfrm>
            <a:off x="6118545" y="36265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2" name="Google Shape;222;p32"/>
          <p:cNvSpPr txBox="1"/>
          <p:nvPr>
            <p:ph idx="15"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23" name="Google Shape;223;p32"/>
          <p:cNvPicPr preferRelativeResize="0"/>
          <p:nvPr/>
        </p:nvPicPr>
        <p:blipFill>
          <a:blip r:embed="rId2">
            <a:alphaModFix/>
          </a:blip>
          <a:stretch>
            <a:fillRect/>
          </a:stretch>
        </p:blipFill>
        <p:spPr>
          <a:xfrm>
            <a:off x="5287125" y="-2960550"/>
            <a:ext cx="5921451" cy="4639251"/>
          </a:xfrm>
          <a:prstGeom prst="rect">
            <a:avLst/>
          </a:prstGeom>
          <a:noFill/>
          <a:ln>
            <a:noFill/>
          </a:ln>
        </p:spPr>
      </p:pic>
      <p:pic>
        <p:nvPicPr>
          <p:cNvPr id="224" name="Google Shape;224;p32"/>
          <p:cNvPicPr preferRelativeResize="0"/>
          <p:nvPr/>
        </p:nvPicPr>
        <p:blipFill>
          <a:blip r:embed="rId3">
            <a:alphaModFix/>
          </a:blip>
          <a:stretch>
            <a:fillRect/>
          </a:stretch>
        </p:blipFill>
        <p:spPr>
          <a:xfrm rot="1164753">
            <a:off x="5912442" y="758778"/>
            <a:ext cx="808492" cy="808537"/>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5">
    <p:spTree>
      <p:nvGrpSpPr>
        <p:cNvPr id="225" name="Shape 225"/>
        <p:cNvGrpSpPr/>
        <p:nvPr/>
      </p:nvGrpSpPr>
      <p:grpSpPr>
        <a:xfrm>
          <a:off x="0" y="0"/>
          <a:ext cx="0" cy="0"/>
          <a:chOff x="0" y="0"/>
          <a:chExt cx="0" cy="0"/>
        </a:xfrm>
      </p:grpSpPr>
      <p:sp>
        <p:nvSpPr>
          <p:cNvPr id="226" name="Google Shape;226;p33"/>
          <p:cNvSpPr txBox="1"/>
          <p:nvPr>
            <p:ph idx="1" type="subTitle"/>
          </p:nvPr>
        </p:nvSpPr>
        <p:spPr>
          <a:xfrm>
            <a:off x="1819350" y="1205425"/>
            <a:ext cx="5505300" cy="440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9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7" name="Google Shape;227;p33"/>
          <p:cNvSpPr txBox="1"/>
          <p:nvPr>
            <p:ph hasCustomPrompt="1" type="title"/>
          </p:nvPr>
        </p:nvSpPr>
        <p:spPr>
          <a:xfrm>
            <a:off x="2120255" y="540000"/>
            <a:ext cx="4903500" cy="6735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800"/>
              <a:buNone/>
              <a:defRPr>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8" name="Google Shape;228;p33"/>
          <p:cNvSpPr txBox="1"/>
          <p:nvPr>
            <p:ph idx="2" type="subTitle"/>
          </p:nvPr>
        </p:nvSpPr>
        <p:spPr>
          <a:xfrm>
            <a:off x="1819350" y="2684200"/>
            <a:ext cx="5505300" cy="440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9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9" name="Google Shape;229;p33"/>
          <p:cNvSpPr txBox="1"/>
          <p:nvPr>
            <p:ph hasCustomPrompt="1" idx="3" type="title"/>
          </p:nvPr>
        </p:nvSpPr>
        <p:spPr>
          <a:xfrm>
            <a:off x="2120250" y="2018770"/>
            <a:ext cx="4903500" cy="6735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accent2"/>
              </a:buClr>
              <a:buSzPts val="2800"/>
              <a:buNone/>
              <a:defRPr>
                <a:solidFill>
                  <a:schemeClr val="lt1"/>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a:r>
              <a:t>xx%</a:t>
            </a:r>
          </a:p>
        </p:txBody>
      </p:sp>
      <p:sp>
        <p:nvSpPr>
          <p:cNvPr id="230" name="Google Shape;230;p33"/>
          <p:cNvSpPr txBox="1"/>
          <p:nvPr>
            <p:ph idx="4" type="subTitle"/>
          </p:nvPr>
        </p:nvSpPr>
        <p:spPr>
          <a:xfrm>
            <a:off x="1819352" y="4162975"/>
            <a:ext cx="5505300" cy="440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9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1" name="Google Shape;231;p33"/>
          <p:cNvSpPr txBox="1"/>
          <p:nvPr>
            <p:ph hasCustomPrompt="1" idx="5" type="title"/>
          </p:nvPr>
        </p:nvSpPr>
        <p:spPr>
          <a:xfrm>
            <a:off x="2120253" y="3497540"/>
            <a:ext cx="4903500" cy="6735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800"/>
              <a:buNone/>
              <a:defRPr>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pic>
        <p:nvPicPr>
          <p:cNvPr id="232" name="Google Shape;232;p33"/>
          <p:cNvPicPr preferRelativeResize="0"/>
          <p:nvPr/>
        </p:nvPicPr>
        <p:blipFill>
          <a:blip r:embed="rId2">
            <a:alphaModFix/>
          </a:blip>
          <a:stretch>
            <a:fillRect/>
          </a:stretch>
        </p:blipFill>
        <p:spPr>
          <a:xfrm flipH="1">
            <a:off x="-1442851" y="-2550488"/>
            <a:ext cx="4209976" cy="5362960"/>
          </a:xfrm>
          <a:prstGeom prst="rect">
            <a:avLst/>
          </a:prstGeom>
          <a:noFill/>
          <a:ln>
            <a:noFill/>
          </a:ln>
        </p:spPr>
      </p:pic>
      <p:pic>
        <p:nvPicPr>
          <p:cNvPr id="233" name="Google Shape;233;p33"/>
          <p:cNvPicPr preferRelativeResize="0"/>
          <p:nvPr/>
        </p:nvPicPr>
        <p:blipFill>
          <a:blip r:embed="rId3">
            <a:alphaModFix/>
          </a:blip>
          <a:stretch>
            <a:fillRect/>
          </a:stretch>
        </p:blipFill>
        <p:spPr>
          <a:xfrm rot="5400000">
            <a:off x="6927748" y="411321"/>
            <a:ext cx="2246498" cy="1760055"/>
          </a:xfrm>
          <a:prstGeom prst="rect">
            <a:avLst/>
          </a:prstGeom>
          <a:noFill/>
          <a:ln>
            <a:noFill/>
          </a:ln>
        </p:spPr>
      </p:pic>
      <p:pic>
        <p:nvPicPr>
          <p:cNvPr id="234" name="Google Shape;234;p33"/>
          <p:cNvPicPr preferRelativeResize="0"/>
          <p:nvPr/>
        </p:nvPicPr>
        <p:blipFill>
          <a:blip r:embed="rId4">
            <a:alphaModFix/>
          </a:blip>
          <a:stretch>
            <a:fillRect/>
          </a:stretch>
        </p:blipFill>
        <p:spPr>
          <a:xfrm rot="5400000">
            <a:off x="7726449" y="1025222"/>
            <a:ext cx="1024139" cy="1024139"/>
          </a:xfrm>
          <a:prstGeom prst="rect">
            <a:avLst/>
          </a:prstGeom>
          <a:noFill/>
          <a:ln>
            <a:noFill/>
          </a:ln>
        </p:spPr>
      </p:pic>
      <p:pic>
        <p:nvPicPr>
          <p:cNvPr id="235" name="Google Shape;235;p33"/>
          <p:cNvPicPr preferRelativeResize="0"/>
          <p:nvPr/>
        </p:nvPicPr>
        <p:blipFill>
          <a:blip r:embed="rId4">
            <a:alphaModFix/>
          </a:blip>
          <a:stretch>
            <a:fillRect/>
          </a:stretch>
        </p:blipFill>
        <p:spPr>
          <a:xfrm rot="8100000">
            <a:off x="416857" y="2227598"/>
            <a:ext cx="1052054" cy="1052054"/>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6">
    <p:spTree>
      <p:nvGrpSpPr>
        <p:cNvPr id="236" name="Shape 236"/>
        <p:cNvGrpSpPr/>
        <p:nvPr/>
      </p:nvGrpSpPr>
      <p:grpSpPr>
        <a:xfrm>
          <a:off x="0" y="0"/>
          <a:ext cx="0" cy="0"/>
          <a:chOff x="0" y="0"/>
          <a:chExt cx="0" cy="0"/>
        </a:xfrm>
      </p:grpSpPr>
      <p:sp>
        <p:nvSpPr>
          <p:cNvPr id="237" name="Google Shape;237;p34"/>
          <p:cNvSpPr txBox="1"/>
          <p:nvPr>
            <p:ph idx="1" type="subTitle"/>
          </p:nvPr>
        </p:nvSpPr>
        <p:spPr>
          <a:xfrm>
            <a:off x="2554800" y="4203362"/>
            <a:ext cx="4034400" cy="2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238" name="Google Shape;238;p34"/>
          <p:cNvSpPr txBox="1"/>
          <p:nvPr>
            <p:ph idx="2" type="subTitle"/>
          </p:nvPr>
        </p:nvSpPr>
        <p:spPr>
          <a:xfrm>
            <a:off x="2851500" y="2349237"/>
            <a:ext cx="3441000" cy="99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9" name="Google Shape;239;p34"/>
          <p:cNvSpPr txBox="1"/>
          <p:nvPr>
            <p:ph type="title"/>
          </p:nvPr>
        </p:nvSpPr>
        <p:spPr>
          <a:xfrm>
            <a:off x="1475700" y="471838"/>
            <a:ext cx="6192600" cy="156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8000"/>
              <a:buNone/>
              <a:defRPr sz="8000"/>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p:txBody>
      </p:sp>
      <p:sp>
        <p:nvSpPr>
          <p:cNvPr id="240" name="Google Shape;240;p34"/>
          <p:cNvSpPr txBox="1"/>
          <p:nvPr/>
        </p:nvSpPr>
        <p:spPr>
          <a:xfrm>
            <a:off x="2851500" y="3422375"/>
            <a:ext cx="3441000" cy="62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lt1"/>
                </a:solidFill>
                <a:latin typeface="Maven Pro"/>
                <a:ea typeface="Maven Pro"/>
                <a:cs typeface="Maven Pro"/>
                <a:sym typeface="Maven Pro"/>
              </a:rPr>
              <a:t>CREDITS: This presentation template was created by </a:t>
            </a:r>
            <a:r>
              <a:rPr lang="en" sz="1200">
                <a:solidFill>
                  <a:schemeClr val="lt1"/>
                </a:solidFill>
                <a:uFill>
                  <a:noFill/>
                </a:uFill>
                <a:latin typeface="Maven Pro SemiBold"/>
                <a:ea typeface="Maven Pro SemiBold"/>
                <a:cs typeface="Maven Pro SemiBold"/>
                <a:sym typeface="Maven Pro SemiBold"/>
                <a:hlinkClick r:id="rId2">
                  <a:extLst>
                    <a:ext uri="{A12FA001-AC4F-418D-AE19-62706E023703}">
                      <ahyp:hlinkClr val="tx"/>
                    </a:ext>
                  </a:extLst>
                </a:hlinkClick>
              </a:rPr>
              <a:t>Slidesgo</a:t>
            </a:r>
            <a:r>
              <a:rPr lang="en" sz="1200">
                <a:solidFill>
                  <a:schemeClr val="lt1"/>
                </a:solidFill>
                <a:latin typeface="Maven Pro"/>
                <a:ea typeface="Maven Pro"/>
                <a:cs typeface="Maven Pro"/>
                <a:sym typeface="Maven Pro"/>
              </a:rPr>
              <a:t>, including icons by </a:t>
            </a:r>
            <a:r>
              <a:rPr lang="en" sz="1200">
                <a:solidFill>
                  <a:schemeClr val="lt1"/>
                </a:solidFill>
                <a:uFill>
                  <a:noFill/>
                </a:uFill>
                <a:latin typeface="Maven Pro SemiBold"/>
                <a:ea typeface="Maven Pro SemiBold"/>
                <a:cs typeface="Maven Pro SemiBold"/>
                <a:sym typeface="Maven Pro SemiBold"/>
                <a:hlinkClick r:id="rId3">
                  <a:extLst>
                    <a:ext uri="{A12FA001-AC4F-418D-AE19-62706E023703}">
                      <ahyp:hlinkClr val="tx"/>
                    </a:ext>
                  </a:extLst>
                </a:hlinkClick>
              </a:rPr>
              <a:t>Flaticon</a:t>
            </a:r>
            <a:r>
              <a:rPr lang="en" sz="1200">
                <a:solidFill>
                  <a:schemeClr val="lt1"/>
                </a:solidFill>
                <a:latin typeface="Maven Pro"/>
                <a:ea typeface="Maven Pro"/>
                <a:cs typeface="Maven Pro"/>
                <a:sym typeface="Maven Pro"/>
              </a:rPr>
              <a:t>, infographics &amp; images by </a:t>
            </a:r>
            <a:r>
              <a:rPr lang="en" sz="1200">
                <a:solidFill>
                  <a:schemeClr val="lt1"/>
                </a:solidFill>
                <a:uFill>
                  <a:noFill/>
                </a:uFill>
                <a:latin typeface="Maven Pro SemiBold"/>
                <a:ea typeface="Maven Pro SemiBold"/>
                <a:cs typeface="Maven Pro SemiBold"/>
                <a:sym typeface="Maven Pro SemiBold"/>
                <a:hlinkClick r:id="rId4">
                  <a:extLst>
                    <a:ext uri="{A12FA001-AC4F-418D-AE19-62706E023703}">
                      <ahyp:hlinkClr val="tx"/>
                    </a:ext>
                  </a:extLst>
                </a:hlinkClick>
              </a:rPr>
              <a:t>Freepik</a:t>
            </a:r>
            <a:endParaRPr sz="1000">
              <a:solidFill>
                <a:schemeClr val="lt1"/>
              </a:solidFill>
              <a:latin typeface="Maven Pro"/>
              <a:ea typeface="Maven Pro"/>
              <a:cs typeface="Maven Pro"/>
              <a:sym typeface="Maven Pro"/>
            </a:endParaRPr>
          </a:p>
        </p:txBody>
      </p:sp>
      <p:pic>
        <p:nvPicPr>
          <p:cNvPr id="241" name="Google Shape;241;p34"/>
          <p:cNvPicPr preferRelativeResize="0"/>
          <p:nvPr/>
        </p:nvPicPr>
        <p:blipFill>
          <a:blip r:embed="rId5">
            <a:alphaModFix/>
          </a:blip>
          <a:stretch>
            <a:fillRect/>
          </a:stretch>
        </p:blipFill>
        <p:spPr>
          <a:xfrm>
            <a:off x="6230472" y="-3523600"/>
            <a:ext cx="5277651" cy="6723048"/>
          </a:xfrm>
          <a:prstGeom prst="rect">
            <a:avLst/>
          </a:prstGeom>
          <a:noFill/>
          <a:ln>
            <a:noFill/>
          </a:ln>
        </p:spPr>
      </p:pic>
      <p:pic>
        <p:nvPicPr>
          <p:cNvPr id="242" name="Google Shape;242;p34"/>
          <p:cNvPicPr preferRelativeResize="0"/>
          <p:nvPr/>
        </p:nvPicPr>
        <p:blipFill>
          <a:blip r:embed="rId6">
            <a:alphaModFix/>
          </a:blip>
          <a:stretch>
            <a:fillRect/>
          </a:stretch>
        </p:blipFill>
        <p:spPr>
          <a:xfrm flipH="1" rot="-5400000">
            <a:off x="-109625" y="1903725"/>
            <a:ext cx="3202249" cy="2508849"/>
          </a:xfrm>
          <a:prstGeom prst="rect">
            <a:avLst/>
          </a:prstGeom>
          <a:noFill/>
          <a:ln>
            <a:noFill/>
          </a:ln>
        </p:spPr>
      </p:pic>
      <p:pic>
        <p:nvPicPr>
          <p:cNvPr id="243" name="Google Shape;243;p34"/>
          <p:cNvPicPr preferRelativeResize="0"/>
          <p:nvPr/>
        </p:nvPicPr>
        <p:blipFill>
          <a:blip r:embed="rId7">
            <a:alphaModFix/>
          </a:blip>
          <a:stretch>
            <a:fillRect/>
          </a:stretch>
        </p:blipFill>
        <p:spPr>
          <a:xfrm flipH="1" rot="-5400000">
            <a:off x="494276" y="2778801"/>
            <a:ext cx="1459850" cy="1459850"/>
          </a:xfrm>
          <a:prstGeom prst="rect">
            <a:avLst/>
          </a:prstGeom>
          <a:noFill/>
          <a:ln>
            <a:noFill/>
          </a:ln>
        </p:spPr>
      </p:pic>
      <p:pic>
        <p:nvPicPr>
          <p:cNvPr id="244" name="Google Shape;244;p34"/>
          <p:cNvPicPr preferRelativeResize="0"/>
          <p:nvPr/>
        </p:nvPicPr>
        <p:blipFill>
          <a:blip r:embed="rId7">
            <a:alphaModFix/>
          </a:blip>
          <a:stretch>
            <a:fillRect/>
          </a:stretch>
        </p:blipFill>
        <p:spPr>
          <a:xfrm flipH="1" rot="-8100000">
            <a:off x="7360947" y="2269023"/>
            <a:ext cx="1318861" cy="1318861"/>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6">
    <p:spTree>
      <p:nvGrpSpPr>
        <p:cNvPr id="245" name="Shape 245"/>
        <p:cNvGrpSpPr/>
        <p:nvPr/>
      </p:nvGrpSpPr>
      <p:grpSpPr>
        <a:xfrm>
          <a:off x="0" y="0"/>
          <a:ext cx="0" cy="0"/>
          <a:chOff x="0" y="0"/>
          <a:chExt cx="0" cy="0"/>
        </a:xfrm>
      </p:grpSpPr>
      <p:pic>
        <p:nvPicPr>
          <p:cNvPr id="246" name="Google Shape;246;p35"/>
          <p:cNvPicPr preferRelativeResize="0"/>
          <p:nvPr/>
        </p:nvPicPr>
        <p:blipFill>
          <a:blip r:embed="rId2">
            <a:alphaModFix/>
          </a:blip>
          <a:stretch>
            <a:fillRect/>
          </a:stretch>
        </p:blipFill>
        <p:spPr>
          <a:xfrm rot="-4519443">
            <a:off x="6772286" y="517044"/>
            <a:ext cx="2433749" cy="1906763"/>
          </a:xfrm>
          <a:prstGeom prst="rect">
            <a:avLst/>
          </a:prstGeom>
          <a:noFill/>
          <a:ln>
            <a:noFill/>
          </a:ln>
        </p:spPr>
      </p:pic>
      <p:pic>
        <p:nvPicPr>
          <p:cNvPr id="247" name="Google Shape;247;p35"/>
          <p:cNvPicPr preferRelativeResize="0"/>
          <p:nvPr/>
        </p:nvPicPr>
        <p:blipFill>
          <a:blip r:embed="rId3">
            <a:alphaModFix/>
          </a:blip>
          <a:stretch>
            <a:fillRect/>
          </a:stretch>
        </p:blipFill>
        <p:spPr>
          <a:xfrm rot="-4519406">
            <a:off x="6810445" y="289965"/>
            <a:ext cx="1081077" cy="1081073"/>
          </a:xfrm>
          <a:prstGeom prst="rect">
            <a:avLst/>
          </a:prstGeom>
          <a:noFill/>
          <a:ln>
            <a:noFill/>
          </a:ln>
        </p:spPr>
      </p:pic>
      <p:pic>
        <p:nvPicPr>
          <p:cNvPr id="248" name="Google Shape;248;p35"/>
          <p:cNvPicPr preferRelativeResize="0"/>
          <p:nvPr/>
        </p:nvPicPr>
        <p:blipFill>
          <a:blip r:embed="rId4">
            <a:alphaModFix/>
          </a:blip>
          <a:stretch>
            <a:fillRect/>
          </a:stretch>
        </p:blipFill>
        <p:spPr>
          <a:xfrm rot="10800000">
            <a:off x="-1679024" y="593224"/>
            <a:ext cx="3684399" cy="4615101"/>
          </a:xfrm>
          <a:prstGeom prst="rect">
            <a:avLst/>
          </a:prstGeom>
          <a:noFill/>
          <a:ln>
            <a:noFill/>
          </a:ln>
        </p:spPr>
      </p:pic>
      <p:pic>
        <p:nvPicPr>
          <p:cNvPr id="249" name="Google Shape;249;p35"/>
          <p:cNvPicPr preferRelativeResize="0"/>
          <p:nvPr/>
        </p:nvPicPr>
        <p:blipFill>
          <a:blip r:embed="rId5">
            <a:alphaModFix/>
          </a:blip>
          <a:stretch>
            <a:fillRect/>
          </a:stretch>
        </p:blipFill>
        <p:spPr>
          <a:xfrm rot="-7557728">
            <a:off x="1376771" y="3369758"/>
            <a:ext cx="1090751" cy="1154477"/>
          </a:xfrm>
          <a:prstGeom prst="rect">
            <a:avLst/>
          </a:prstGeom>
          <a:noFill/>
          <a:ln>
            <a:noFill/>
          </a:ln>
        </p:spPr>
      </p:pic>
      <p:pic>
        <p:nvPicPr>
          <p:cNvPr id="250" name="Google Shape;250;p35"/>
          <p:cNvPicPr preferRelativeResize="0"/>
          <p:nvPr/>
        </p:nvPicPr>
        <p:blipFill>
          <a:blip r:embed="rId3">
            <a:alphaModFix/>
          </a:blip>
          <a:stretch>
            <a:fillRect/>
          </a:stretch>
        </p:blipFill>
        <p:spPr>
          <a:xfrm rot="6959238">
            <a:off x="238309" y="907910"/>
            <a:ext cx="1038583" cy="1038583"/>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7">
    <p:spTree>
      <p:nvGrpSpPr>
        <p:cNvPr id="251" name="Shape 251"/>
        <p:cNvGrpSpPr/>
        <p:nvPr/>
      </p:nvGrpSpPr>
      <p:grpSpPr>
        <a:xfrm>
          <a:off x="0" y="0"/>
          <a:ext cx="0" cy="0"/>
          <a:chOff x="0" y="0"/>
          <a:chExt cx="0" cy="0"/>
        </a:xfrm>
      </p:grpSpPr>
      <p:pic>
        <p:nvPicPr>
          <p:cNvPr id="252" name="Google Shape;252;p36"/>
          <p:cNvPicPr preferRelativeResize="0"/>
          <p:nvPr/>
        </p:nvPicPr>
        <p:blipFill>
          <a:blip r:embed="rId2">
            <a:alphaModFix/>
          </a:blip>
          <a:stretch>
            <a:fillRect/>
          </a:stretch>
        </p:blipFill>
        <p:spPr>
          <a:xfrm>
            <a:off x="6706076" y="-1894000"/>
            <a:ext cx="3565175" cy="4465751"/>
          </a:xfrm>
          <a:prstGeom prst="rect">
            <a:avLst/>
          </a:prstGeom>
          <a:noFill/>
          <a:ln>
            <a:noFill/>
          </a:ln>
        </p:spPr>
      </p:pic>
      <p:pic>
        <p:nvPicPr>
          <p:cNvPr id="253" name="Google Shape;253;p36"/>
          <p:cNvPicPr preferRelativeResize="0"/>
          <p:nvPr/>
        </p:nvPicPr>
        <p:blipFill>
          <a:blip r:embed="rId3">
            <a:alphaModFix/>
          </a:blip>
          <a:stretch>
            <a:fillRect/>
          </a:stretch>
        </p:blipFill>
        <p:spPr>
          <a:xfrm>
            <a:off x="6310998" y="260723"/>
            <a:ext cx="1121725" cy="1187274"/>
          </a:xfrm>
          <a:prstGeom prst="rect">
            <a:avLst/>
          </a:prstGeom>
          <a:noFill/>
          <a:ln>
            <a:noFill/>
          </a:ln>
        </p:spPr>
      </p:pic>
      <p:pic>
        <p:nvPicPr>
          <p:cNvPr id="254" name="Google Shape;254;p36"/>
          <p:cNvPicPr preferRelativeResize="0"/>
          <p:nvPr/>
        </p:nvPicPr>
        <p:blipFill>
          <a:blip r:embed="rId4">
            <a:alphaModFix/>
          </a:blip>
          <a:stretch>
            <a:fillRect/>
          </a:stretch>
        </p:blipFill>
        <p:spPr>
          <a:xfrm rot="2846203">
            <a:off x="293574" y="65276"/>
            <a:ext cx="1630675" cy="1834946"/>
          </a:xfrm>
          <a:prstGeom prst="rect">
            <a:avLst/>
          </a:prstGeom>
          <a:noFill/>
          <a:ln>
            <a:noFill/>
          </a:ln>
        </p:spPr>
      </p:pic>
      <p:pic>
        <p:nvPicPr>
          <p:cNvPr id="255" name="Google Shape;255;p36"/>
          <p:cNvPicPr preferRelativeResize="0"/>
          <p:nvPr/>
        </p:nvPicPr>
        <p:blipFill>
          <a:blip r:embed="rId5">
            <a:alphaModFix/>
          </a:blip>
          <a:stretch>
            <a:fillRect/>
          </a:stretch>
        </p:blipFill>
        <p:spPr>
          <a:xfrm flipH="1">
            <a:off x="1095476" y="3573100"/>
            <a:ext cx="4710674" cy="3690650"/>
          </a:xfrm>
          <a:prstGeom prst="rect">
            <a:avLst/>
          </a:prstGeom>
          <a:noFill/>
          <a:ln>
            <a:noFill/>
          </a:ln>
        </p:spPr>
      </p:pic>
      <p:pic>
        <p:nvPicPr>
          <p:cNvPr id="256" name="Google Shape;256;p36"/>
          <p:cNvPicPr preferRelativeResize="0"/>
          <p:nvPr/>
        </p:nvPicPr>
        <p:blipFill>
          <a:blip r:embed="rId6">
            <a:alphaModFix/>
          </a:blip>
          <a:stretch>
            <a:fillRect/>
          </a:stretch>
        </p:blipFill>
        <p:spPr>
          <a:xfrm rot="-8853805">
            <a:off x="801336" y="571578"/>
            <a:ext cx="784590" cy="78459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 name="Google Shape;32;p5"/>
          <p:cNvSpPr txBox="1"/>
          <p:nvPr>
            <p:ph idx="1" type="subTitle"/>
          </p:nvPr>
        </p:nvSpPr>
        <p:spPr>
          <a:xfrm>
            <a:off x="1366963" y="1967728"/>
            <a:ext cx="29076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1pPr>
            <a:lvl2pPr lvl="1"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2pPr>
            <a:lvl3pPr lvl="2"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3pPr>
            <a:lvl4pPr lvl="3"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4pPr>
            <a:lvl5pPr lvl="4"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5pPr>
            <a:lvl6pPr lvl="5"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6pPr>
            <a:lvl7pPr lvl="6"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7pPr>
            <a:lvl8pPr lvl="7"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8pPr>
            <a:lvl9pPr lvl="8"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9pPr>
          </a:lstStyle>
          <a:p/>
        </p:txBody>
      </p:sp>
      <p:sp>
        <p:nvSpPr>
          <p:cNvPr id="33" name="Google Shape;33;p5"/>
          <p:cNvSpPr txBox="1"/>
          <p:nvPr>
            <p:ph idx="2" type="subTitle"/>
          </p:nvPr>
        </p:nvSpPr>
        <p:spPr>
          <a:xfrm>
            <a:off x="4869438" y="1967728"/>
            <a:ext cx="29076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1pPr>
            <a:lvl2pPr lvl="1"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2pPr>
            <a:lvl3pPr lvl="2"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3pPr>
            <a:lvl4pPr lvl="3"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4pPr>
            <a:lvl5pPr lvl="4"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5pPr>
            <a:lvl6pPr lvl="5"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6pPr>
            <a:lvl7pPr lvl="6"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7pPr>
            <a:lvl8pPr lvl="7"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8pPr>
            <a:lvl9pPr lvl="8" rtl="0" algn="ctr">
              <a:lnSpc>
                <a:spcPct val="100000"/>
              </a:lnSpc>
              <a:spcBef>
                <a:spcPts val="0"/>
              </a:spcBef>
              <a:spcAft>
                <a:spcPts val="0"/>
              </a:spcAft>
              <a:buSzPts val="2200"/>
              <a:buFont typeface="MuseoModerno"/>
              <a:buNone/>
              <a:defRPr sz="2200">
                <a:latin typeface="MuseoModerno"/>
                <a:ea typeface="MuseoModerno"/>
                <a:cs typeface="MuseoModerno"/>
                <a:sym typeface="MuseoModerno"/>
              </a:defRPr>
            </a:lvl9pPr>
          </a:lstStyle>
          <a:p/>
        </p:txBody>
      </p:sp>
      <p:sp>
        <p:nvSpPr>
          <p:cNvPr id="34" name="Google Shape;34;p5"/>
          <p:cNvSpPr txBox="1"/>
          <p:nvPr>
            <p:ph idx="3" type="subTitle"/>
          </p:nvPr>
        </p:nvSpPr>
        <p:spPr>
          <a:xfrm>
            <a:off x="1692163" y="2734126"/>
            <a:ext cx="2257200" cy="110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 name="Google Shape;35;p5"/>
          <p:cNvSpPr txBox="1"/>
          <p:nvPr>
            <p:ph idx="4" type="subTitle"/>
          </p:nvPr>
        </p:nvSpPr>
        <p:spPr>
          <a:xfrm>
            <a:off x="5194638" y="2734126"/>
            <a:ext cx="2257200" cy="110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36" name="Google Shape;36;p5"/>
          <p:cNvPicPr preferRelativeResize="0"/>
          <p:nvPr/>
        </p:nvPicPr>
        <p:blipFill>
          <a:blip r:embed="rId2">
            <a:alphaModFix/>
          </a:blip>
          <a:stretch>
            <a:fillRect/>
          </a:stretch>
        </p:blipFill>
        <p:spPr>
          <a:xfrm rot="8999999">
            <a:off x="7054173" y="91351"/>
            <a:ext cx="1630675" cy="1834948"/>
          </a:xfrm>
          <a:prstGeom prst="rect">
            <a:avLst/>
          </a:prstGeom>
          <a:noFill/>
          <a:ln>
            <a:noFill/>
          </a:ln>
        </p:spPr>
      </p:pic>
      <p:pic>
        <p:nvPicPr>
          <p:cNvPr id="37" name="Google Shape;37;p5"/>
          <p:cNvPicPr preferRelativeResize="0"/>
          <p:nvPr/>
        </p:nvPicPr>
        <p:blipFill>
          <a:blip r:embed="rId3">
            <a:alphaModFix/>
          </a:blip>
          <a:stretch>
            <a:fillRect/>
          </a:stretch>
        </p:blipFill>
        <p:spPr>
          <a:xfrm rot="-2700000">
            <a:off x="7441212" y="616528"/>
            <a:ext cx="784589" cy="784589"/>
          </a:xfrm>
          <a:prstGeom prst="rect">
            <a:avLst/>
          </a:prstGeom>
          <a:noFill/>
          <a:ln>
            <a:noFill/>
          </a:ln>
        </p:spPr>
      </p:pic>
      <p:pic>
        <p:nvPicPr>
          <p:cNvPr id="38" name="Google Shape;38;p5"/>
          <p:cNvPicPr preferRelativeResize="0"/>
          <p:nvPr/>
        </p:nvPicPr>
        <p:blipFill>
          <a:blip r:embed="rId4">
            <a:alphaModFix/>
          </a:blip>
          <a:stretch>
            <a:fillRect/>
          </a:stretch>
        </p:blipFill>
        <p:spPr>
          <a:xfrm flipH="1" rot="-6109617">
            <a:off x="199209" y="3777608"/>
            <a:ext cx="1064275" cy="112648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sp>
        <p:nvSpPr>
          <p:cNvPr id="40" name="Google Shape;40;p6"/>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1" name="Google Shape;41;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pic>
        <p:nvPicPr>
          <p:cNvPr id="42" name="Google Shape;42;p6"/>
          <p:cNvPicPr preferRelativeResize="0"/>
          <p:nvPr/>
        </p:nvPicPr>
        <p:blipFill>
          <a:blip r:embed="rId2">
            <a:alphaModFix/>
          </a:blip>
          <a:stretch>
            <a:fillRect/>
          </a:stretch>
        </p:blipFill>
        <p:spPr>
          <a:xfrm flipH="1" rot="6177325">
            <a:off x="146063" y="2947895"/>
            <a:ext cx="1934205" cy="2047244"/>
          </a:xfrm>
          <a:prstGeom prst="rect">
            <a:avLst/>
          </a:prstGeom>
          <a:noFill/>
          <a:ln>
            <a:noFill/>
          </a:ln>
        </p:spPr>
      </p:pic>
      <p:pic>
        <p:nvPicPr>
          <p:cNvPr id="43" name="Google Shape;43;p6"/>
          <p:cNvPicPr preferRelativeResize="0"/>
          <p:nvPr/>
        </p:nvPicPr>
        <p:blipFill>
          <a:blip r:embed="rId3">
            <a:alphaModFix/>
          </a:blip>
          <a:stretch>
            <a:fillRect/>
          </a:stretch>
        </p:blipFill>
        <p:spPr>
          <a:xfrm rot="-10759919">
            <a:off x="7816860" y="173259"/>
            <a:ext cx="784591" cy="78459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4" name="Shape 44"/>
        <p:cNvGrpSpPr/>
        <p:nvPr/>
      </p:nvGrpSpPr>
      <p:grpSpPr>
        <a:xfrm>
          <a:off x="0" y="0"/>
          <a:ext cx="0" cy="0"/>
          <a:chOff x="0" y="0"/>
          <a:chExt cx="0" cy="0"/>
        </a:xfrm>
      </p:grpSpPr>
      <p:sp>
        <p:nvSpPr>
          <p:cNvPr id="45" name="Google Shape;45;p7"/>
          <p:cNvSpPr txBox="1"/>
          <p:nvPr>
            <p:ph type="title"/>
          </p:nvPr>
        </p:nvSpPr>
        <p:spPr>
          <a:xfrm>
            <a:off x="632159" y="1735306"/>
            <a:ext cx="3048900" cy="449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a:lvl1pPr>
            <a:lvl2pPr lvl="1" rtl="0" algn="r">
              <a:lnSpc>
                <a:spcPct val="100000"/>
              </a:lnSpc>
              <a:spcBef>
                <a:spcPts val="0"/>
              </a:spcBef>
              <a:spcAft>
                <a:spcPts val="0"/>
              </a:spcAft>
              <a:buSzPts val="2800"/>
              <a:buNone/>
              <a:defRPr/>
            </a:lvl2pPr>
            <a:lvl3pPr lvl="2" rtl="0" algn="r">
              <a:lnSpc>
                <a:spcPct val="100000"/>
              </a:lnSpc>
              <a:spcBef>
                <a:spcPts val="0"/>
              </a:spcBef>
              <a:spcAft>
                <a:spcPts val="0"/>
              </a:spcAft>
              <a:buSzPts val="2800"/>
              <a:buNone/>
              <a:defRPr/>
            </a:lvl3pPr>
            <a:lvl4pPr lvl="3" rtl="0" algn="r">
              <a:lnSpc>
                <a:spcPct val="100000"/>
              </a:lnSpc>
              <a:spcBef>
                <a:spcPts val="0"/>
              </a:spcBef>
              <a:spcAft>
                <a:spcPts val="0"/>
              </a:spcAft>
              <a:buSzPts val="2800"/>
              <a:buNone/>
              <a:defRPr/>
            </a:lvl4pPr>
            <a:lvl5pPr lvl="4" rtl="0" algn="r">
              <a:lnSpc>
                <a:spcPct val="100000"/>
              </a:lnSpc>
              <a:spcBef>
                <a:spcPts val="0"/>
              </a:spcBef>
              <a:spcAft>
                <a:spcPts val="0"/>
              </a:spcAft>
              <a:buSzPts val="2800"/>
              <a:buNone/>
              <a:defRPr/>
            </a:lvl5pPr>
            <a:lvl6pPr lvl="5" rtl="0" algn="r">
              <a:lnSpc>
                <a:spcPct val="100000"/>
              </a:lnSpc>
              <a:spcBef>
                <a:spcPts val="0"/>
              </a:spcBef>
              <a:spcAft>
                <a:spcPts val="0"/>
              </a:spcAft>
              <a:buSzPts val="2800"/>
              <a:buNone/>
              <a:defRPr/>
            </a:lvl6pPr>
            <a:lvl7pPr lvl="6" rtl="0" algn="r">
              <a:lnSpc>
                <a:spcPct val="100000"/>
              </a:lnSpc>
              <a:spcBef>
                <a:spcPts val="0"/>
              </a:spcBef>
              <a:spcAft>
                <a:spcPts val="0"/>
              </a:spcAft>
              <a:buSzPts val="2800"/>
              <a:buNone/>
              <a:defRPr/>
            </a:lvl7pPr>
            <a:lvl8pPr lvl="7" rtl="0" algn="r">
              <a:lnSpc>
                <a:spcPct val="100000"/>
              </a:lnSpc>
              <a:spcBef>
                <a:spcPts val="0"/>
              </a:spcBef>
              <a:spcAft>
                <a:spcPts val="0"/>
              </a:spcAft>
              <a:buSzPts val="2800"/>
              <a:buNone/>
              <a:defRPr/>
            </a:lvl8pPr>
            <a:lvl9pPr lvl="8" rtl="0" algn="r">
              <a:lnSpc>
                <a:spcPct val="100000"/>
              </a:lnSpc>
              <a:spcBef>
                <a:spcPts val="0"/>
              </a:spcBef>
              <a:spcAft>
                <a:spcPts val="0"/>
              </a:spcAft>
              <a:buSzPts val="2800"/>
              <a:buNone/>
              <a:defRPr/>
            </a:lvl9pPr>
          </a:lstStyle>
          <a:p/>
        </p:txBody>
      </p:sp>
      <p:sp>
        <p:nvSpPr>
          <p:cNvPr id="46" name="Google Shape;46;p7"/>
          <p:cNvSpPr txBox="1"/>
          <p:nvPr>
            <p:ph idx="1" type="body"/>
          </p:nvPr>
        </p:nvSpPr>
        <p:spPr>
          <a:xfrm>
            <a:off x="632209" y="2198894"/>
            <a:ext cx="3048900" cy="1209300"/>
          </a:xfrm>
          <a:prstGeom prst="rect">
            <a:avLst/>
          </a:prstGeom>
        </p:spPr>
        <p:txBody>
          <a:bodyPr anchorCtr="0" anchor="t" bIns="91425" lIns="91425" spcFirstLastPara="1" rIns="91425" wrap="square" tIns="91425">
            <a:noAutofit/>
          </a:bodyPr>
          <a:lstStyle>
            <a:lvl1pPr indent="-342900" lvl="0" marL="457200" rtl="0" algn="r">
              <a:lnSpc>
                <a:spcPct val="100000"/>
              </a:lnSpc>
              <a:spcBef>
                <a:spcPts val="0"/>
              </a:spcBef>
              <a:spcAft>
                <a:spcPts val="0"/>
              </a:spcAft>
              <a:buSzPts val="1800"/>
              <a:buChar char="●"/>
              <a:defRPr sz="1400"/>
            </a:lvl1pPr>
            <a:lvl2pPr indent="-317500" lvl="1" marL="914400" rtl="0" algn="r">
              <a:lnSpc>
                <a:spcPct val="100000"/>
              </a:lnSpc>
              <a:spcBef>
                <a:spcPts val="0"/>
              </a:spcBef>
              <a:spcAft>
                <a:spcPts val="0"/>
              </a:spcAft>
              <a:buSzPts val="1400"/>
              <a:buChar char="○"/>
              <a:defRPr/>
            </a:lvl2pPr>
            <a:lvl3pPr indent="-317500" lvl="2" marL="1371600" rtl="0" algn="r">
              <a:lnSpc>
                <a:spcPct val="100000"/>
              </a:lnSpc>
              <a:spcBef>
                <a:spcPts val="0"/>
              </a:spcBef>
              <a:spcAft>
                <a:spcPts val="0"/>
              </a:spcAft>
              <a:buSzPts val="1400"/>
              <a:buChar char="■"/>
              <a:defRPr/>
            </a:lvl3pPr>
            <a:lvl4pPr indent="-317500" lvl="3" marL="1828800" rtl="0" algn="r">
              <a:lnSpc>
                <a:spcPct val="100000"/>
              </a:lnSpc>
              <a:spcBef>
                <a:spcPts val="0"/>
              </a:spcBef>
              <a:spcAft>
                <a:spcPts val="0"/>
              </a:spcAft>
              <a:buSzPts val="1400"/>
              <a:buChar char="●"/>
              <a:defRPr/>
            </a:lvl4pPr>
            <a:lvl5pPr indent="-317500" lvl="4" marL="2286000" rtl="0" algn="r">
              <a:lnSpc>
                <a:spcPct val="100000"/>
              </a:lnSpc>
              <a:spcBef>
                <a:spcPts val="0"/>
              </a:spcBef>
              <a:spcAft>
                <a:spcPts val="0"/>
              </a:spcAft>
              <a:buSzPts val="1400"/>
              <a:buChar char="○"/>
              <a:defRPr/>
            </a:lvl5pPr>
            <a:lvl6pPr indent="-317500" lvl="5" marL="2743200" rtl="0" algn="r">
              <a:lnSpc>
                <a:spcPct val="100000"/>
              </a:lnSpc>
              <a:spcBef>
                <a:spcPts val="0"/>
              </a:spcBef>
              <a:spcAft>
                <a:spcPts val="0"/>
              </a:spcAft>
              <a:buSzPts val="1400"/>
              <a:buChar char="■"/>
              <a:defRPr/>
            </a:lvl6pPr>
            <a:lvl7pPr indent="-317500" lvl="6" marL="3200400" rtl="0" algn="r">
              <a:lnSpc>
                <a:spcPct val="100000"/>
              </a:lnSpc>
              <a:spcBef>
                <a:spcPts val="0"/>
              </a:spcBef>
              <a:spcAft>
                <a:spcPts val="0"/>
              </a:spcAft>
              <a:buSzPts val="1400"/>
              <a:buChar char="●"/>
              <a:defRPr/>
            </a:lvl7pPr>
            <a:lvl8pPr indent="-317500" lvl="7" marL="3657600" rtl="0" algn="r">
              <a:lnSpc>
                <a:spcPct val="100000"/>
              </a:lnSpc>
              <a:spcBef>
                <a:spcPts val="0"/>
              </a:spcBef>
              <a:spcAft>
                <a:spcPts val="0"/>
              </a:spcAft>
              <a:buSzPts val="1400"/>
              <a:buChar char="○"/>
              <a:defRPr/>
            </a:lvl8pPr>
            <a:lvl9pPr indent="-317500" lvl="8" marL="4114800" rtl="0" algn="r">
              <a:lnSpc>
                <a:spcPct val="100000"/>
              </a:lnSpc>
              <a:spcBef>
                <a:spcPts val="0"/>
              </a:spcBef>
              <a:spcAft>
                <a:spcPts val="0"/>
              </a:spcAft>
              <a:buSzPts val="1400"/>
              <a:buChar char="■"/>
              <a:defRPr/>
            </a:lvl9pPr>
          </a:lstStyle>
          <a:p/>
        </p:txBody>
      </p:sp>
      <p:pic>
        <p:nvPicPr>
          <p:cNvPr id="47" name="Google Shape;47;p7"/>
          <p:cNvPicPr preferRelativeResize="0"/>
          <p:nvPr/>
        </p:nvPicPr>
        <p:blipFill>
          <a:blip r:embed="rId2">
            <a:alphaModFix/>
          </a:blip>
          <a:stretch>
            <a:fillRect/>
          </a:stretch>
        </p:blipFill>
        <p:spPr>
          <a:xfrm rot="2846203">
            <a:off x="293574" y="65276"/>
            <a:ext cx="1630675" cy="1834946"/>
          </a:xfrm>
          <a:prstGeom prst="rect">
            <a:avLst/>
          </a:prstGeom>
          <a:noFill/>
          <a:ln>
            <a:noFill/>
          </a:ln>
        </p:spPr>
      </p:pic>
      <p:pic>
        <p:nvPicPr>
          <p:cNvPr id="48" name="Google Shape;48;p7"/>
          <p:cNvPicPr preferRelativeResize="0"/>
          <p:nvPr/>
        </p:nvPicPr>
        <p:blipFill>
          <a:blip r:embed="rId3">
            <a:alphaModFix/>
          </a:blip>
          <a:stretch>
            <a:fillRect/>
          </a:stretch>
        </p:blipFill>
        <p:spPr>
          <a:xfrm flipH="1">
            <a:off x="1095476" y="3573100"/>
            <a:ext cx="4710674" cy="3690650"/>
          </a:xfrm>
          <a:prstGeom prst="rect">
            <a:avLst/>
          </a:prstGeom>
          <a:noFill/>
          <a:ln>
            <a:noFill/>
          </a:ln>
        </p:spPr>
      </p:pic>
      <p:pic>
        <p:nvPicPr>
          <p:cNvPr id="49" name="Google Shape;49;p7"/>
          <p:cNvPicPr preferRelativeResize="0"/>
          <p:nvPr/>
        </p:nvPicPr>
        <p:blipFill>
          <a:blip r:embed="rId4">
            <a:alphaModFix/>
          </a:blip>
          <a:stretch>
            <a:fillRect/>
          </a:stretch>
        </p:blipFill>
        <p:spPr>
          <a:xfrm rot="-8853805">
            <a:off x="801336" y="571578"/>
            <a:ext cx="784590" cy="78459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0" name="Shape 50"/>
        <p:cNvGrpSpPr/>
        <p:nvPr/>
      </p:nvGrpSpPr>
      <p:grpSpPr>
        <a:xfrm>
          <a:off x="0" y="0"/>
          <a:ext cx="0" cy="0"/>
          <a:chOff x="0" y="0"/>
          <a:chExt cx="0" cy="0"/>
        </a:xfrm>
      </p:grpSpPr>
      <p:sp>
        <p:nvSpPr>
          <p:cNvPr id="51" name="Google Shape;51;p8"/>
          <p:cNvSpPr txBox="1"/>
          <p:nvPr>
            <p:ph type="title"/>
          </p:nvPr>
        </p:nvSpPr>
        <p:spPr>
          <a:xfrm>
            <a:off x="2163341" y="1307100"/>
            <a:ext cx="6367800" cy="2529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9500"/>
              <a:buNone/>
              <a:defRPr sz="9500"/>
            </a:lvl1pPr>
            <a:lvl2pPr lvl="1" rtl="0" algn="r">
              <a:spcBef>
                <a:spcPts val="0"/>
              </a:spcBef>
              <a:spcAft>
                <a:spcPts val="0"/>
              </a:spcAft>
              <a:buSzPts val="9500"/>
              <a:buNone/>
              <a:defRPr sz="9500"/>
            </a:lvl2pPr>
            <a:lvl3pPr lvl="2" rtl="0" algn="r">
              <a:spcBef>
                <a:spcPts val="0"/>
              </a:spcBef>
              <a:spcAft>
                <a:spcPts val="0"/>
              </a:spcAft>
              <a:buSzPts val="9500"/>
              <a:buNone/>
              <a:defRPr sz="9500"/>
            </a:lvl3pPr>
            <a:lvl4pPr lvl="3" rtl="0" algn="r">
              <a:spcBef>
                <a:spcPts val="0"/>
              </a:spcBef>
              <a:spcAft>
                <a:spcPts val="0"/>
              </a:spcAft>
              <a:buSzPts val="9500"/>
              <a:buNone/>
              <a:defRPr sz="9500"/>
            </a:lvl4pPr>
            <a:lvl5pPr lvl="4" rtl="0" algn="r">
              <a:spcBef>
                <a:spcPts val="0"/>
              </a:spcBef>
              <a:spcAft>
                <a:spcPts val="0"/>
              </a:spcAft>
              <a:buSzPts val="9500"/>
              <a:buNone/>
              <a:defRPr sz="9500"/>
            </a:lvl5pPr>
            <a:lvl6pPr lvl="5" rtl="0" algn="r">
              <a:spcBef>
                <a:spcPts val="0"/>
              </a:spcBef>
              <a:spcAft>
                <a:spcPts val="0"/>
              </a:spcAft>
              <a:buSzPts val="9500"/>
              <a:buNone/>
              <a:defRPr sz="9500"/>
            </a:lvl6pPr>
            <a:lvl7pPr lvl="6" rtl="0" algn="r">
              <a:spcBef>
                <a:spcPts val="0"/>
              </a:spcBef>
              <a:spcAft>
                <a:spcPts val="0"/>
              </a:spcAft>
              <a:buSzPts val="9500"/>
              <a:buNone/>
              <a:defRPr sz="9500"/>
            </a:lvl7pPr>
            <a:lvl8pPr lvl="7" rtl="0" algn="r">
              <a:spcBef>
                <a:spcPts val="0"/>
              </a:spcBef>
              <a:spcAft>
                <a:spcPts val="0"/>
              </a:spcAft>
              <a:buSzPts val="9500"/>
              <a:buNone/>
              <a:defRPr sz="9500"/>
            </a:lvl8pPr>
            <a:lvl9pPr lvl="8" rtl="0" algn="r">
              <a:spcBef>
                <a:spcPts val="0"/>
              </a:spcBef>
              <a:spcAft>
                <a:spcPts val="0"/>
              </a:spcAft>
              <a:buSzPts val="9500"/>
              <a:buNone/>
              <a:defRPr sz="9500"/>
            </a:lvl9pPr>
          </a:lstStyle>
          <a:p/>
        </p:txBody>
      </p:sp>
      <p:pic>
        <p:nvPicPr>
          <p:cNvPr id="52" name="Google Shape;52;p8"/>
          <p:cNvPicPr preferRelativeResize="0"/>
          <p:nvPr/>
        </p:nvPicPr>
        <p:blipFill>
          <a:blip r:embed="rId2">
            <a:alphaModFix/>
          </a:blip>
          <a:stretch>
            <a:fillRect/>
          </a:stretch>
        </p:blipFill>
        <p:spPr>
          <a:xfrm rot="10800000">
            <a:off x="228749" y="1501448"/>
            <a:ext cx="2819414" cy="3531602"/>
          </a:xfrm>
          <a:prstGeom prst="rect">
            <a:avLst/>
          </a:prstGeom>
          <a:noFill/>
          <a:ln>
            <a:noFill/>
          </a:ln>
        </p:spPr>
      </p:pic>
      <p:pic>
        <p:nvPicPr>
          <p:cNvPr id="53" name="Google Shape;53;p8"/>
          <p:cNvPicPr preferRelativeResize="0"/>
          <p:nvPr/>
        </p:nvPicPr>
        <p:blipFill>
          <a:blip r:embed="rId3">
            <a:alphaModFix/>
          </a:blip>
          <a:stretch>
            <a:fillRect/>
          </a:stretch>
        </p:blipFill>
        <p:spPr>
          <a:xfrm rot="-9044240">
            <a:off x="2482346" y="2982146"/>
            <a:ext cx="1090751" cy="1154478"/>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 name="Shape 54"/>
        <p:cNvGrpSpPr/>
        <p:nvPr/>
      </p:nvGrpSpPr>
      <p:grpSpPr>
        <a:xfrm>
          <a:off x="0" y="0"/>
          <a:ext cx="0" cy="0"/>
          <a:chOff x="0" y="0"/>
          <a:chExt cx="0" cy="0"/>
        </a:xfrm>
      </p:grpSpPr>
      <p:sp>
        <p:nvSpPr>
          <p:cNvPr id="55" name="Google Shape;55;p9"/>
          <p:cNvSpPr txBox="1"/>
          <p:nvPr>
            <p:ph type="title"/>
          </p:nvPr>
        </p:nvSpPr>
        <p:spPr>
          <a:xfrm>
            <a:off x="883100" y="1603025"/>
            <a:ext cx="3860700" cy="657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45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56" name="Google Shape;56;p9"/>
          <p:cNvSpPr txBox="1"/>
          <p:nvPr>
            <p:ph idx="1" type="subTitle"/>
          </p:nvPr>
        </p:nvSpPr>
        <p:spPr>
          <a:xfrm>
            <a:off x="883100" y="2260375"/>
            <a:ext cx="3860700" cy="1280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pic>
        <p:nvPicPr>
          <p:cNvPr id="57" name="Google Shape;57;p9"/>
          <p:cNvPicPr preferRelativeResize="0"/>
          <p:nvPr/>
        </p:nvPicPr>
        <p:blipFill>
          <a:blip r:embed="rId2">
            <a:alphaModFix/>
          </a:blip>
          <a:stretch>
            <a:fillRect/>
          </a:stretch>
        </p:blipFill>
        <p:spPr>
          <a:xfrm flipH="1">
            <a:off x="5198723" y="372950"/>
            <a:ext cx="3565175" cy="4465751"/>
          </a:xfrm>
          <a:prstGeom prst="rect">
            <a:avLst/>
          </a:prstGeom>
          <a:noFill/>
          <a:ln>
            <a:noFill/>
          </a:ln>
        </p:spPr>
      </p:pic>
      <p:pic>
        <p:nvPicPr>
          <p:cNvPr id="58" name="Google Shape;58;p9"/>
          <p:cNvPicPr preferRelativeResize="0"/>
          <p:nvPr/>
        </p:nvPicPr>
        <p:blipFill>
          <a:blip r:embed="rId3">
            <a:alphaModFix/>
          </a:blip>
          <a:stretch>
            <a:fillRect/>
          </a:stretch>
        </p:blipFill>
        <p:spPr>
          <a:xfrm flipH="1">
            <a:off x="7240428" y="2763417"/>
            <a:ext cx="1379264" cy="14598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9" name="Shape 59"/>
        <p:cNvGrpSpPr/>
        <p:nvPr/>
      </p:nvGrpSpPr>
      <p:grpSpPr>
        <a:xfrm>
          <a:off x="0" y="0"/>
          <a:ext cx="0" cy="0"/>
          <a:chOff x="0" y="0"/>
          <a:chExt cx="0" cy="0"/>
        </a:xfrm>
      </p:grpSpPr>
      <p:sp>
        <p:nvSpPr>
          <p:cNvPr id="60" name="Google Shape;60;p10"/>
          <p:cNvSpPr txBox="1"/>
          <p:nvPr>
            <p:ph type="title"/>
          </p:nvPr>
        </p:nvSpPr>
        <p:spPr>
          <a:xfrm>
            <a:off x="484175" y="377800"/>
            <a:ext cx="3447900" cy="1335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pic>
        <p:nvPicPr>
          <p:cNvPr id="61" name="Google Shape;61;p10"/>
          <p:cNvPicPr preferRelativeResize="0"/>
          <p:nvPr/>
        </p:nvPicPr>
        <p:blipFill>
          <a:blip r:embed="rId2">
            <a:alphaModFix/>
          </a:blip>
          <a:stretch>
            <a:fillRect/>
          </a:stretch>
        </p:blipFill>
        <p:spPr>
          <a:xfrm rot="-2700007">
            <a:off x="674442" y="-523730"/>
            <a:ext cx="2972001" cy="313863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5.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37" Type="http://schemas.openxmlformats.org/officeDocument/2006/relationships/theme" Target="../theme/theme2.xml"/><Relationship Id="rId14" Type="http://schemas.openxmlformats.org/officeDocument/2006/relationships/slideLayout" Target="../slideLayouts/slideLayout13.xml"/><Relationship Id="rId36" Type="http://schemas.openxmlformats.org/officeDocument/2006/relationships/slideLayout" Target="../slideLayouts/slideLayout35.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08600" y="445025"/>
            <a:ext cx="77268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1pPr>
            <a:lvl2pPr lvl="1">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2pPr>
            <a:lvl3pPr lvl="2">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3pPr>
            <a:lvl4pPr lvl="3">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4pPr>
            <a:lvl5pPr lvl="4">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5pPr>
            <a:lvl6pPr lvl="5">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6pPr>
            <a:lvl7pPr lvl="6">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7pPr>
            <a:lvl8pPr lvl="7">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8pPr>
            <a:lvl9pPr lvl="8">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9pPr>
          </a:lstStyle>
          <a:p/>
        </p:txBody>
      </p:sp>
      <p:sp>
        <p:nvSpPr>
          <p:cNvPr id="7" name="Google Shape;7;p1"/>
          <p:cNvSpPr txBox="1"/>
          <p:nvPr>
            <p:ph idx="1" type="body"/>
          </p:nvPr>
        </p:nvSpPr>
        <p:spPr>
          <a:xfrm>
            <a:off x="708600" y="1152475"/>
            <a:ext cx="77268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indent="-317500" lvl="1" marL="9144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indent="-317500" lvl="2" marL="13716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indent="-317500" lvl="3" marL="18288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indent="-317500" lvl="4" marL="22860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indent="-317500" lvl="5" marL="27432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indent="-317500" lvl="6" marL="32004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indent="-317500" lvl="7" marL="36576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indent="-317500" lvl="8" marL="41148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3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2.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6.xml"/><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xml"/><Relationship Id="rId3" Type="http://schemas.openxmlformats.org/officeDocument/2006/relationships/hyperlink" Target="https://www.datanovia.com/en/lessons/k-means-clustering-in-r-algorith-and-practical-example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8.xml"/><Relationship Id="rId3" Type="http://schemas.openxmlformats.org/officeDocument/2006/relationships/hyperlink" Target="https://www.datanovia.com/en/lessons/agglomerative-hierarchical-clustering/"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0.xml"/><Relationship Id="rId3"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2.xml"/><Relationship Id="rId3"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4.xml"/><Relationship Id="rId3"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5.xml"/><Relationship Id="rId3" Type="http://schemas.openxmlformats.org/officeDocument/2006/relationships/image" Target="../media/image3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6.xml"/><Relationship Id="rId3"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1.xml"/><Relationship Id="rId3" Type="http://schemas.openxmlformats.org/officeDocument/2006/relationships/image" Target="../media/image47.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3.xml"/><Relationship Id="rId3" Type="http://schemas.openxmlformats.org/officeDocument/2006/relationships/image" Target="../media/image4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4.xml"/><Relationship Id="rId3" Type="http://schemas.openxmlformats.org/officeDocument/2006/relationships/hyperlink" Target="https://en.wikipedia.org/wiki/Top-down_and_bottom-up_design"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5.xml"/><Relationship Id="rId3" Type="http://schemas.openxmlformats.org/officeDocument/2006/relationships/image" Target="../media/image41.gi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7.xml"/><Relationship Id="rId3" Type="http://schemas.openxmlformats.org/officeDocument/2006/relationships/image" Target="../media/image4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8.xml"/><Relationship Id="rId3" Type="http://schemas.openxmlformats.org/officeDocument/2006/relationships/image" Target="../media/image52.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9.xml"/><Relationship Id="rId3" Type="http://schemas.openxmlformats.org/officeDocument/2006/relationships/image" Target="../media/image4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0.xml"/><Relationship Id="rId3" Type="http://schemas.openxmlformats.org/officeDocument/2006/relationships/image" Target="../media/image45.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1.xml"/><Relationship Id="rId3" Type="http://schemas.openxmlformats.org/officeDocument/2006/relationships/image" Target="../media/image48.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3.xml"/><Relationship Id="rId3" Type="http://schemas.openxmlformats.org/officeDocument/2006/relationships/image" Target="../media/image50.gi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5.xml"/><Relationship Id="rId3" Type="http://schemas.openxmlformats.org/officeDocument/2006/relationships/image" Target="../media/image4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8.xml"/><Relationship Id="rId3" Type="http://schemas.openxmlformats.org/officeDocument/2006/relationships/image" Target="../media/image46.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0.xml"/><Relationship Id="rId3" Type="http://schemas.openxmlformats.org/officeDocument/2006/relationships/image" Target="../media/image51.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 Id="rId3" Type="http://schemas.openxmlformats.org/officeDocument/2006/relationships/image" Target="../media/image55.png"/><Relationship Id="rId4" Type="http://schemas.openxmlformats.org/officeDocument/2006/relationships/image" Target="../media/image5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7.xml"/><Relationship Id="rId3" Type="http://schemas.openxmlformats.org/officeDocument/2006/relationships/image" Target="../media/image5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1.xml"/><Relationship Id="rId3" Type="http://schemas.openxmlformats.org/officeDocument/2006/relationships/image" Target="../media/image4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4.xml"/><Relationship Id="rId3" Type="http://schemas.openxmlformats.org/officeDocument/2006/relationships/image" Target="../media/image56.gi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6.xml"/><Relationship Id="rId3" Type="http://schemas.openxmlformats.org/officeDocument/2006/relationships/hyperlink" Target="https://en.wikipedia.org/wiki/Nearest_neighbor_graph"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9.xml"/><Relationship Id="rId3" Type="http://schemas.openxmlformats.org/officeDocument/2006/relationships/hyperlink" Target="https://en.wikipedia.org/wiki/Anomaly_detection"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0.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7"/>
          <p:cNvSpPr txBox="1"/>
          <p:nvPr>
            <p:ph type="ctrTitle"/>
          </p:nvPr>
        </p:nvSpPr>
        <p:spPr>
          <a:xfrm>
            <a:off x="681600" y="980400"/>
            <a:ext cx="7780800" cy="239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Unsupervised Learning -</a:t>
            </a:r>
            <a:r>
              <a:rPr lang="en">
                <a:latin typeface="MuseoModerno ExtraBold"/>
                <a:ea typeface="MuseoModerno ExtraBold"/>
                <a:cs typeface="MuseoModerno ExtraBold"/>
                <a:sym typeface="MuseoModerno ExtraBold"/>
              </a:rPr>
              <a:t>Clustering</a:t>
            </a:r>
            <a:endParaRPr>
              <a:latin typeface="MuseoModerno ExtraBold"/>
              <a:ea typeface="MuseoModerno ExtraBold"/>
              <a:cs typeface="MuseoModerno ExtraBold"/>
              <a:sym typeface="MuseoModerno ExtraBold"/>
            </a:endParaRPr>
          </a:p>
          <a:p>
            <a:pPr indent="0" lvl="0" marL="0" rtl="0" algn="ctr">
              <a:spcBef>
                <a:spcPts val="0"/>
              </a:spcBef>
              <a:spcAft>
                <a:spcPts val="0"/>
              </a:spcAft>
              <a:buNone/>
            </a:pPr>
            <a:r>
              <a:rPr lang="en">
                <a:latin typeface="MuseoModerno ExtraBold"/>
                <a:ea typeface="MuseoModerno ExtraBold"/>
                <a:cs typeface="MuseoModerno ExtraBold"/>
                <a:sym typeface="MuseoModerno ExtraBold"/>
              </a:rPr>
              <a:t> Algorithm</a:t>
            </a:r>
            <a:endParaRPr>
              <a:latin typeface="MuseoModerno ExtraBold"/>
              <a:ea typeface="MuseoModerno ExtraBold"/>
              <a:cs typeface="MuseoModerno ExtraBold"/>
              <a:sym typeface="MuseoModerno ExtraBold"/>
            </a:endParaRPr>
          </a:p>
        </p:txBody>
      </p:sp>
      <p:sp>
        <p:nvSpPr>
          <p:cNvPr id="262" name="Google Shape;262;p37"/>
          <p:cNvSpPr txBox="1"/>
          <p:nvPr>
            <p:ph idx="1" type="subTitle"/>
          </p:nvPr>
        </p:nvSpPr>
        <p:spPr>
          <a:xfrm>
            <a:off x="681600" y="3370500"/>
            <a:ext cx="77808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Different Types Of Clustering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6"/>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Covariance Matrix</a:t>
            </a:r>
            <a:endParaRPr/>
          </a:p>
        </p:txBody>
      </p:sp>
      <p:sp>
        <p:nvSpPr>
          <p:cNvPr id="323" name="Google Shape;323;p46"/>
          <p:cNvSpPr txBox="1"/>
          <p:nvPr/>
        </p:nvSpPr>
        <p:spPr>
          <a:xfrm>
            <a:off x="929525" y="1437725"/>
            <a:ext cx="6915900" cy="227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accent6"/>
                </a:solidFill>
                <a:latin typeface="Maven Pro"/>
                <a:ea typeface="Maven Pro"/>
                <a:cs typeface="Maven Pro"/>
                <a:sym typeface="Maven Pro"/>
              </a:rPr>
              <a:t>Covariance measures how much two random variables vary together in a population. When the population contains higher dimensions or more random variables, a matrix is used to describe the relationship between different dimensions.</a:t>
            </a:r>
            <a:endParaRPr sz="1700">
              <a:solidFill>
                <a:schemeClr val="accent6"/>
              </a:solidFill>
              <a:latin typeface="Maven Pro"/>
              <a:ea typeface="Maven Pro"/>
              <a:cs typeface="Maven Pro"/>
              <a:sym typeface="Maven Pro"/>
            </a:endParaRPr>
          </a:p>
          <a:p>
            <a:pPr indent="0" lvl="0" marL="0" rtl="0" algn="l">
              <a:spcBef>
                <a:spcPts val="0"/>
              </a:spcBef>
              <a:spcAft>
                <a:spcPts val="0"/>
              </a:spcAft>
              <a:buNone/>
            </a:pPr>
            <a:r>
              <a:t/>
            </a:r>
            <a:endParaRPr sz="1700">
              <a:solidFill>
                <a:schemeClr val="accent6"/>
              </a:solidFill>
              <a:latin typeface="Maven Pro"/>
              <a:ea typeface="Maven Pro"/>
              <a:cs typeface="Maven Pro"/>
              <a:sym typeface="Maven Pro"/>
            </a:endParaRPr>
          </a:p>
          <a:p>
            <a:pPr indent="0" lvl="0" marL="0" rtl="0" algn="l">
              <a:spcBef>
                <a:spcPts val="0"/>
              </a:spcBef>
              <a:spcAft>
                <a:spcPts val="0"/>
              </a:spcAft>
              <a:buNone/>
            </a:pPr>
            <a:r>
              <a:rPr lang="en" sz="1700">
                <a:solidFill>
                  <a:schemeClr val="accent6"/>
                </a:solidFill>
                <a:latin typeface="Maven Pro"/>
                <a:ea typeface="Maven Pro"/>
                <a:cs typeface="Maven Pro"/>
                <a:sym typeface="Maven Pro"/>
              </a:rPr>
              <a:t>In a more easy-to-understand way, covariance matrix is to define the relationship in the entire dimensions as the relationships between every two random variables.</a:t>
            </a:r>
            <a:endParaRPr sz="1700">
              <a:solidFill>
                <a:schemeClr val="accent6"/>
              </a:solidFill>
              <a:latin typeface="Maven Pro"/>
              <a:ea typeface="Maven Pro"/>
              <a:cs typeface="Maven Pro"/>
              <a:sym typeface="Maven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7"/>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Diagram</a:t>
            </a:r>
            <a:endParaRPr/>
          </a:p>
          <a:p>
            <a:pPr indent="0" lvl="0" marL="0" rtl="0" algn="l">
              <a:spcBef>
                <a:spcPts val="0"/>
              </a:spcBef>
              <a:spcAft>
                <a:spcPts val="0"/>
              </a:spcAft>
              <a:buNone/>
            </a:pPr>
            <a:r>
              <a:t/>
            </a:r>
            <a:endParaRPr/>
          </a:p>
        </p:txBody>
      </p:sp>
      <p:pic>
        <p:nvPicPr>
          <p:cNvPr id="329" name="Google Shape;329;p47"/>
          <p:cNvPicPr preferRelativeResize="0"/>
          <p:nvPr/>
        </p:nvPicPr>
        <p:blipFill rotWithShape="1">
          <a:blip r:embed="rId3">
            <a:alphaModFix/>
          </a:blip>
          <a:srcRect b="34608" l="14169" r="35496" t="23549"/>
          <a:stretch/>
        </p:blipFill>
        <p:spPr>
          <a:xfrm>
            <a:off x="1115450" y="1351500"/>
            <a:ext cx="4957600" cy="2317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8"/>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Singular Value Decomposition</a:t>
            </a:r>
            <a:endParaRPr/>
          </a:p>
        </p:txBody>
      </p:sp>
      <p:sp>
        <p:nvSpPr>
          <p:cNvPr id="335" name="Google Shape;335;p48"/>
          <p:cNvSpPr txBox="1"/>
          <p:nvPr/>
        </p:nvSpPr>
        <p:spPr>
          <a:xfrm>
            <a:off x="1016300" y="1127850"/>
            <a:ext cx="6903300" cy="338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6"/>
                </a:solidFill>
                <a:latin typeface="Maven Pro"/>
                <a:ea typeface="Maven Pro"/>
                <a:cs typeface="Maven Pro"/>
                <a:sym typeface="Maven Pro"/>
              </a:rPr>
              <a:t>You just need to know four things to understand the applications:</a:t>
            </a:r>
            <a:endParaRPr sz="1600">
              <a:solidFill>
                <a:schemeClr val="accent6"/>
              </a:solidFill>
              <a:latin typeface="Maven Pro"/>
              <a:ea typeface="Maven Pro"/>
              <a:cs typeface="Maven Pro"/>
              <a:sym typeface="Maven Pro"/>
            </a:endParaRPr>
          </a:p>
          <a:p>
            <a:pPr indent="-330200" lvl="0" marL="457200" rtl="0" algn="l">
              <a:spcBef>
                <a:spcPts val="0"/>
              </a:spcBef>
              <a:spcAft>
                <a:spcPts val="0"/>
              </a:spcAft>
              <a:buClr>
                <a:schemeClr val="accent6"/>
              </a:buClr>
              <a:buSzPts val="1600"/>
              <a:buFont typeface="Maven Pro"/>
              <a:buAutoNum type="arabicPeriod"/>
            </a:pPr>
            <a:r>
              <a:rPr lang="en" sz="1600">
                <a:solidFill>
                  <a:schemeClr val="accent6"/>
                </a:solidFill>
                <a:latin typeface="Maven Pro"/>
                <a:ea typeface="Maven Pro"/>
                <a:cs typeface="Maven Pro"/>
                <a:sym typeface="Maven Pro"/>
              </a:rPr>
              <a:t>SVD is the </a:t>
            </a:r>
            <a:r>
              <a:rPr b="1" lang="en" sz="1600">
                <a:solidFill>
                  <a:schemeClr val="accent6"/>
                </a:solidFill>
                <a:latin typeface="Maven Pro"/>
                <a:ea typeface="Maven Pro"/>
                <a:cs typeface="Maven Pro"/>
                <a:sym typeface="Maven Pro"/>
              </a:rPr>
              <a:t>decomposition</a:t>
            </a:r>
            <a:r>
              <a:rPr lang="en" sz="1600">
                <a:solidFill>
                  <a:schemeClr val="accent6"/>
                </a:solidFill>
                <a:latin typeface="Maven Pro"/>
                <a:ea typeface="Maven Pro"/>
                <a:cs typeface="Maven Pro"/>
                <a:sym typeface="Maven Pro"/>
              </a:rPr>
              <a:t> of a matrix A into </a:t>
            </a:r>
            <a:r>
              <a:rPr b="1" lang="en" sz="1600">
                <a:solidFill>
                  <a:schemeClr val="accent6"/>
                </a:solidFill>
                <a:latin typeface="Maven Pro"/>
                <a:ea typeface="Maven Pro"/>
                <a:cs typeface="Maven Pro"/>
                <a:sym typeface="Maven Pro"/>
              </a:rPr>
              <a:t>3 matrices – U, S, and V.</a:t>
            </a:r>
            <a:endParaRPr b="1" sz="1600">
              <a:solidFill>
                <a:schemeClr val="accent6"/>
              </a:solidFill>
              <a:latin typeface="Maven Pro"/>
              <a:ea typeface="Maven Pro"/>
              <a:cs typeface="Maven Pro"/>
              <a:sym typeface="Maven Pro"/>
            </a:endParaRPr>
          </a:p>
          <a:p>
            <a:pPr indent="-330200" lvl="0" marL="457200" rtl="0" algn="l">
              <a:spcBef>
                <a:spcPts val="0"/>
              </a:spcBef>
              <a:spcAft>
                <a:spcPts val="0"/>
              </a:spcAft>
              <a:buClr>
                <a:schemeClr val="accent6"/>
              </a:buClr>
              <a:buSzPts val="1600"/>
              <a:buFont typeface="Maven Pro"/>
              <a:buAutoNum type="arabicPeriod"/>
            </a:pPr>
            <a:r>
              <a:rPr lang="en" sz="1600">
                <a:solidFill>
                  <a:schemeClr val="accent6"/>
                </a:solidFill>
                <a:latin typeface="Maven Pro"/>
                <a:ea typeface="Maven Pro"/>
                <a:cs typeface="Maven Pro"/>
                <a:sym typeface="Maven Pro"/>
              </a:rPr>
              <a:t>S is the diagonal matrix of singular values. Think of </a:t>
            </a:r>
            <a:r>
              <a:rPr b="1" lang="en" sz="1600">
                <a:solidFill>
                  <a:schemeClr val="accent6"/>
                </a:solidFill>
                <a:latin typeface="Maven Pro"/>
                <a:ea typeface="Maven Pro"/>
                <a:cs typeface="Maven Pro"/>
                <a:sym typeface="Maven Pro"/>
              </a:rPr>
              <a:t>singular values</a:t>
            </a:r>
            <a:r>
              <a:rPr lang="en" sz="1600">
                <a:solidFill>
                  <a:schemeClr val="accent6"/>
                </a:solidFill>
                <a:latin typeface="Maven Pro"/>
                <a:ea typeface="Maven Pro"/>
                <a:cs typeface="Maven Pro"/>
                <a:sym typeface="Maven Pro"/>
              </a:rPr>
              <a:t> as the importance values of different features in the matrix</a:t>
            </a:r>
            <a:endParaRPr sz="1600">
              <a:solidFill>
                <a:schemeClr val="accent6"/>
              </a:solidFill>
              <a:latin typeface="Maven Pro"/>
              <a:ea typeface="Maven Pro"/>
              <a:cs typeface="Maven Pro"/>
              <a:sym typeface="Maven Pro"/>
            </a:endParaRPr>
          </a:p>
          <a:p>
            <a:pPr indent="-330200" lvl="0" marL="457200" rtl="0" algn="l">
              <a:spcBef>
                <a:spcPts val="0"/>
              </a:spcBef>
              <a:spcAft>
                <a:spcPts val="0"/>
              </a:spcAft>
              <a:buClr>
                <a:schemeClr val="accent6"/>
              </a:buClr>
              <a:buSzPts val="1600"/>
              <a:buFont typeface="Maven Pro"/>
              <a:buAutoNum type="arabicPeriod"/>
            </a:pPr>
            <a:r>
              <a:rPr lang="en" sz="1600">
                <a:solidFill>
                  <a:schemeClr val="accent6"/>
                </a:solidFill>
                <a:latin typeface="Maven Pro"/>
                <a:ea typeface="Maven Pro"/>
                <a:cs typeface="Maven Pro"/>
                <a:sym typeface="Maven Pro"/>
              </a:rPr>
              <a:t>The </a:t>
            </a:r>
            <a:r>
              <a:rPr b="1" lang="en" sz="1600">
                <a:solidFill>
                  <a:schemeClr val="accent6"/>
                </a:solidFill>
                <a:latin typeface="Maven Pro"/>
                <a:ea typeface="Maven Pro"/>
                <a:cs typeface="Maven Pro"/>
                <a:sym typeface="Maven Pro"/>
              </a:rPr>
              <a:t>rank</a:t>
            </a:r>
            <a:r>
              <a:rPr lang="en" sz="1600">
                <a:solidFill>
                  <a:schemeClr val="accent6"/>
                </a:solidFill>
                <a:latin typeface="Maven Pro"/>
                <a:ea typeface="Maven Pro"/>
                <a:cs typeface="Maven Pro"/>
                <a:sym typeface="Maven Pro"/>
              </a:rPr>
              <a:t> of a matrix is a measure of the unique information stored in a matrix. Higher the rank, more the information</a:t>
            </a:r>
            <a:endParaRPr sz="1600">
              <a:solidFill>
                <a:schemeClr val="accent6"/>
              </a:solidFill>
              <a:latin typeface="Maven Pro"/>
              <a:ea typeface="Maven Pro"/>
              <a:cs typeface="Maven Pro"/>
              <a:sym typeface="Maven Pro"/>
            </a:endParaRPr>
          </a:p>
          <a:p>
            <a:pPr indent="-330200" lvl="0" marL="457200" rtl="0" algn="l">
              <a:spcBef>
                <a:spcPts val="0"/>
              </a:spcBef>
              <a:spcAft>
                <a:spcPts val="0"/>
              </a:spcAft>
              <a:buClr>
                <a:schemeClr val="accent6"/>
              </a:buClr>
              <a:buSzPts val="1600"/>
              <a:buFont typeface="Maven Pro"/>
              <a:buAutoNum type="arabicPeriod"/>
            </a:pPr>
            <a:r>
              <a:rPr b="1" lang="en" sz="1600">
                <a:solidFill>
                  <a:schemeClr val="accent6"/>
                </a:solidFill>
                <a:latin typeface="Maven Pro"/>
                <a:ea typeface="Maven Pro"/>
                <a:cs typeface="Maven Pro"/>
                <a:sym typeface="Maven Pro"/>
              </a:rPr>
              <a:t>Eigenvectors</a:t>
            </a:r>
            <a:r>
              <a:rPr lang="en" sz="1600">
                <a:solidFill>
                  <a:schemeClr val="accent6"/>
                </a:solidFill>
                <a:latin typeface="Maven Pro"/>
                <a:ea typeface="Maven Pro"/>
                <a:cs typeface="Maven Pro"/>
                <a:sym typeface="Maven Pro"/>
              </a:rPr>
              <a:t> of a matrix are directions of maximum spread or variance of data</a:t>
            </a:r>
            <a:endParaRPr sz="1600">
              <a:solidFill>
                <a:schemeClr val="accent6"/>
              </a:solidFill>
              <a:latin typeface="Maven Pro"/>
              <a:ea typeface="Maven Pro"/>
              <a:cs typeface="Maven Pro"/>
              <a:sym typeface="Maven Pro"/>
            </a:endParaRPr>
          </a:p>
          <a:p>
            <a:pPr indent="0" lvl="0" marL="457200" rtl="0" algn="l">
              <a:spcBef>
                <a:spcPts val="0"/>
              </a:spcBef>
              <a:spcAft>
                <a:spcPts val="0"/>
              </a:spcAft>
              <a:buNone/>
            </a:pPr>
            <a:r>
              <a:t/>
            </a:r>
            <a:endParaRPr sz="1600">
              <a:solidFill>
                <a:schemeClr val="accent6"/>
              </a:solidFill>
              <a:latin typeface="Maven Pro"/>
              <a:ea typeface="Maven Pro"/>
              <a:cs typeface="Maven Pro"/>
              <a:sym typeface="Maven Pro"/>
            </a:endParaRPr>
          </a:p>
          <a:p>
            <a:pPr indent="0" lvl="0" marL="0" rtl="0" algn="l">
              <a:spcBef>
                <a:spcPts val="0"/>
              </a:spcBef>
              <a:spcAft>
                <a:spcPts val="0"/>
              </a:spcAft>
              <a:buNone/>
            </a:pPr>
            <a:r>
              <a:rPr lang="en" sz="1600">
                <a:solidFill>
                  <a:schemeClr val="accent6"/>
                </a:solidFill>
                <a:latin typeface="Maven Pro"/>
                <a:ea typeface="Maven Pro"/>
                <a:cs typeface="Maven Pro"/>
                <a:sym typeface="Maven Pro"/>
              </a:rPr>
              <a:t>In most of the applications of SVD, the basic principle of </a:t>
            </a:r>
            <a:r>
              <a:rPr i="1" lang="en" sz="1600" u="sng">
                <a:solidFill>
                  <a:schemeClr val="accent6"/>
                </a:solidFill>
                <a:latin typeface="Maven Pro"/>
                <a:ea typeface="Maven Pro"/>
                <a:cs typeface="Maven Pro"/>
                <a:sym typeface="Maven Pro"/>
              </a:rPr>
              <a:t>Dimensionality Reduction</a:t>
            </a:r>
            <a:r>
              <a:rPr lang="en" sz="1600">
                <a:solidFill>
                  <a:schemeClr val="accent6"/>
                </a:solidFill>
                <a:latin typeface="Maven Pro"/>
                <a:ea typeface="Maven Pro"/>
                <a:cs typeface="Maven Pro"/>
                <a:sym typeface="Maven Pro"/>
              </a:rPr>
              <a:t> is used. You want to reduce a high-rank matrix to a low-rank matrix while preserving important information.</a:t>
            </a:r>
            <a:endParaRPr sz="1600">
              <a:solidFill>
                <a:schemeClr val="accent6"/>
              </a:solidFill>
              <a:latin typeface="Maven Pro"/>
              <a:ea typeface="Maven Pro"/>
              <a:cs typeface="Maven Pro"/>
              <a:sym typeface="Maven Pr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9"/>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Rank Of Matrix</a:t>
            </a:r>
            <a:endParaRPr/>
          </a:p>
        </p:txBody>
      </p:sp>
      <p:sp>
        <p:nvSpPr>
          <p:cNvPr id="341" name="Google Shape;341;p49"/>
          <p:cNvSpPr txBox="1"/>
          <p:nvPr/>
        </p:nvSpPr>
        <p:spPr>
          <a:xfrm>
            <a:off x="1016300" y="1127850"/>
            <a:ext cx="6903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accent6"/>
              </a:solidFill>
              <a:latin typeface="Maven Pro"/>
              <a:ea typeface="Maven Pro"/>
              <a:cs typeface="Maven Pro"/>
              <a:sym typeface="Maven Pro"/>
            </a:endParaRPr>
          </a:p>
        </p:txBody>
      </p:sp>
      <p:sp>
        <p:nvSpPr>
          <p:cNvPr id="342" name="Google Shape;342;p49"/>
          <p:cNvSpPr txBox="1"/>
          <p:nvPr/>
        </p:nvSpPr>
        <p:spPr>
          <a:xfrm>
            <a:off x="708600" y="1251775"/>
            <a:ext cx="69756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6"/>
                </a:solidFill>
                <a:latin typeface="Maven Pro"/>
                <a:ea typeface="Maven Pro"/>
                <a:cs typeface="Maven Pro"/>
                <a:sym typeface="Maven Pro"/>
              </a:rPr>
              <a:t>Before SVD , we need to know rank of matrix</a:t>
            </a:r>
            <a:endParaRPr sz="1600">
              <a:solidFill>
                <a:schemeClr val="accent6"/>
              </a:solidFill>
              <a:latin typeface="Maven Pro"/>
              <a:ea typeface="Maven Pro"/>
              <a:cs typeface="Maven Pro"/>
              <a:sym typeface="Maven Pro"/>
            </a:endParaRPr>
          </a:p>
          <a:p>
            <a:pPr indent="0" lvl="0" marL="0" rtl="0" algn="l">
              <a:spcBef>
                <a:spcPts val="0"/>
              </a:spcBef>
              <a:spcAft>
                <a:spcPts val="0"/>
              </a:spcAft>
              <a:buNone/>
            </a:pPr>
            <a:r>
              <a:t/>
            </a:r>
            <a:endParaRPr sz="1600">
              <a:solidFill>
                <a:schemeClr val="accent6"/>
              </a:solidFill>
              <a:latin typeface="Maven Pro"/>
              <a:ea typeface="Maven Pro"/>
              <a:cs typeface="Maven Pro"/>
              <a:sym typeface="Maven Pro"/>
            </a:endParaRPr>
          </a:p>
          <a:p>
            <a:pPr indent="0" lvl="0" marL="0" rtl="0" algn="l">
              <a:spcBef>
                <a:spcPts val="0"/>
              </a:spcBef>
              <a:spcAft>
                <a:spcPts val="0"/>
              </a:spcAft>
              <a:buNone/>
            </a:pPr>
            <a:r>
              <a:rPr lang="en" sz="1600">
                <a:solidFill>
                  <a:schemeClr val="accent6"/>
                </a:solidFill>
                <a:latin typeface="Maven Pro"/>
                <a:ea typeface="Maven Pro"/>
                <a:cs typeface="Maven Pro"/>
                <a:sym typeface="Maven Pro"/>
              </a:rPr>
              <a:t>The rank of a matrix is the maximum number of linearly independent row (or column) vectors in the matrix. A vector r is said to be linearly independent of vectors r1 and r2 if it cannot be expressed as a linear combination of r1 and r2.</a:t>
            </a:r>
            <a:endParaRPr sz="1600">
              <a:solidFill>
                <a:schemeClr val="accent6"/>
              </a:solidFill>
              <a:latin typeface="Maven Pro"/>
              <a:ea typeface="Maven Pro"/>
              <a:cs typeface="Maven Pro"/>
              <a:sym typeface="Maven Pro"/>
            </a:endParaRPr>
          </a:p>
        </p:txBody>
      </p:sp>
      <p:pic>
        <p:nvPicPr>
          <p:cNvPr id="343" name="Google Shape;343;p49"/>
          <p:cNvPicPr preferRelativeResize="0"/>
          <p:nvPr/>
        </p:nvPicPr>
        <p:blipFill rotWithShape="1">
          <a:blip r:embed="rId3">
            <a:alphaModFix/>
          </a:blip>
          <a:srcRect b="47247" l="26595" r="49921" t="40300"/>
          <a:stretch/>
        </p:blipFill>
        <p:spPr>
          <a:xfrm>
            <a:off x="2348351" y="3248725"/>
            <a:ext cx="3154576" cy="9404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0"/>
          <p:cNvSpPr txBox="1"/>
          <p:nvPr/>
        </p:nvSpPr>
        <p:spPr>
          <a:xfrm>
            <a:off x="1016300" y="1127850"/>
            <a:ext cx="6903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accent6"/>
              </a:solidFill>
              <a:latin typeface="Maven Pro"/>
              <a:ea typeface="Maven Pro"/>
              <a:cs typeface="Maven Pro"/>
              <a:sym typeface="Maven Pro"/>
            </a:endParaRPr>
          </a:p>
        </p:txBody>
      </p:sp>
      <p:pic>
        <p:nvPicPr>
          <p:cNvPr id="349" name="Google Shape;349;p50"/>
          <p:cNvPicPr preferRelativeResize="0"/>
          <p:nvPr/>
        </p:nvPicPr>
        <p:blipFill rotWithShape="1">
          <a:blip r:embed="rId3">
            <a:alphaModFix/>
          </a:blip>
          <a:srcRect b="29067" l="10983" r="38450" t="57788"/>
          <a:stretch/>
        </p:blipFill>
        <p:spPr>
          <a:xfrm>
            <a:off x="830426" y="1127851"/>
            <a:ext cx="6511551" cy="951650"/>
          </a:xfrm>
          <a:prstGeom prst="rect">
            <a:avLst/>
          </a:prstGeom>
          <a:noFill/>
          <a:ln>
            <a:noFill/>
          </a:ln>
        </p:spPr>
      </p:pic>
      <p:sp>
        <p:nvSpPr>
          <p:cNvPr id="350" name="Google Shape;350;p50"/>
          <p:cNvSpPr txBox="1"/>
          <p:nvPr/>
        </p:nvSpPr>
        <p:spPr>
          <a:xfrm>
            <a:off x="929550" y="2379650"/>
            <a:ext cx="6618300" cy="2609100"/>
          </a:xfrm>
          <a:prstGeom prst="rect">
            <a:avLst/>
          </a:prstGeom>
          <a:noFill/>
          <a:ln>
            <a:noFill/>
          </a:ln>
        </p:spPr>
        <p:txBody>
          <a:bodyPr anchorCtr="0" anchor="t" bIns="91425" lIns="91425" spcFirstLastPara="1" rIns="91425" wrap="square" tIns="91425">
            <a:spAutoFit/>
          </a:bodyPr>
          <a:lstStyle/>
          <a:p>
            <a:pPr indent="-339725" lvl="0" marL="457200" rtl="0" algn="l">
              <a:lnSpc>
                <a:spcPct val="100000"/>
              </a:lnSpc>
              <a:spcBef>
                <a:spcPts val="0"/>
              </a:spcBef>
              <a:spcAft>
                <a:spcPts val="0"/>
              </a:spcAft>
              <a:buClr>
                <a:schemeClr val="accent6"/>
              </a:buClr>
              <a:buSzPts val="1750"/>
              <a:buFont typeface="Maven Pro"/>
              <a:buChar char="●"/>
            </a:pPr>
            <a:r>
              <a:rPr lang="en" sz="1750">
                <a:solidFill>
                  <a:schemeClr val="accent6"/>
                </a:solidFill>
                <a:latin typeface="Maven Pro"/>
                <a:ea typeface="Maven Pro"/>
                <a:cs typeface="Maven Pro"/>
                <a:sym typeface="Maven Pro"/>
              </a:rPr>
              <a:t>In matrix A, row r2 is a multiple of r1, </a:t>
            </a:r>
            <a:r>
              <a:rPr i="1" lang="en" sz="1750">
                <a:solidFill>
                  <a:schemeClr val="accent6"/>
                </a:solidFill>
                <a:latin typeface="Maven Pro"/>
                <a:ea typeface="Maven Pro"/>
                <a:cs typeface="Maven Pro"/>
                <a:sym typeface="Maven Pro"/>
              </a:rPr>
              <a:t>r2 = 2 r1</a:t>
            </a:r>
            <a:r>
              <a:rPr lang="en" sz="1750">
                <a:solidFill>
                  <a:schemeClr val="accent6"/>
                </a:solidFill>
                <a:latin typeface="Maven Pro"/>
                <a:ea typeface="Maven Pro"/>
                <a:cs typeface="Maven Pro"/>
                <a:sym typeface="Maven Pro"/>
              </a:rPr>
              <a:t>, so it has only one independent row. Rank(A) = 1</a:t>
            </a:r>
            <a:endParaRPr sz="1750">
              <a:solidFill>
                <a:schemeClr val="accent6"/>
              </a:solidFill>
              <a:latin typeface="Maven Pro"/>
              <a:ea typeface="Maven Pro"/>
              <a:cs typeface="Maven Pro"/>
              <a:sym typeface="Maven Pro"/>
            </a:endParaRPr>
          </a:p>
          <a:p>
            <a:pPr indent="-339725" lvl="0" marL="457200" rtl="0" algn="l">
              <a:lnSpc>
                <a:spcPct val="100000"/>
              </a:lnSpc>
              <a:spcBef>
                <a:spcPts val="0"/>
              </a:spcBef>
              <a:spcAft>
                <a:spcPts val="0"/>
              </a:spcAft>
              <a:buClr>
                <a:schemeClr val="accent6"/>
              </a:buClr>
              <a:buSzPts val="1750"/>
              <a:buFont typeface="Maven Pro"/>
              <a:buChar char="●"/>
            </a:pPr>
            <a:r>
              <a:rPr lang="en" sz="1750">
                <a:solidFill>
                  <a:schemeClr val="accent6"/>
                </a:solidFill>
                <a:latin typeface="Maven Pro"/>
                <a:ea typeface="Maven Pro"/>
                <a:cs typeface="Maven Pro"/>
                <a:sym typeface="Maven Pro"/>
              </a:rPr>
              <a:t>In matrix B, row r3 is a sum of  r1 and r2, </a:t>
            </a:r>
            <a:r>
              <a:rPr i="1" lang="en" sz="1750">
                <a:solidFill>
                  <a:schemeClr val="accent6"/>
                </a:solidFill>
                <a:latin typeface="Maven Pro"/>
                <a:ea typeface="Maven Pro"/>
                <a:cs typeface="Maven Pro"/>
                <a:sym typeface="Maven Pro"/>
              </a:rPr>
              <a:t>r3 = r1 + r2</a:t>
            </a:r>
            <a:r>
              <a:rPr lang="en" sz="1750">
                <a:solidFill>
                  <a:schemeClr val="accent6"/>
                </a:solidFill>
                <a:latin typeface="Maven Pro"/>
                <a:ea typeface="Maven Pro"/>
                <a:cs typeface="Maven Pro"/>
                <a:sym typeface="Maven Pro"/>
              </a:rPr>
              <a:t>, but r1 and r2 are independent. Rank(B) = 2</a:t>
            </a:r>
            <a:endParaRPr sz="1750">
              <a:solidFill>
                <a:schemeClr val="accent6"/>
              </a:solidFill>
              <a:latin typeface="Maven Pro"/>
              <a:ea typeface="Maven Pro"/>
              <a:cs typeface="Maven Pro"/>
              <a:sym typeface="Maven Pro"/>
            </a:endParaRPr>
          </a:p>
          <a:p>
            <a:pPr indent="-339725" lvl="0" marL="457200" rtl="0" algn="l">
              <a:lnSpc>
                <a:spcPct val="100000"/>
              </a:lnSpc>
              <a:spcBef>
                <a:spcPts val="0"/>
              </a:spcBef>
              <a:spcAft>
                <a:spcPts val="0"/>
              </a:spcAft>
              <a:buClr>
                <a:schemeClr val="accent6"/>
              </a:buClr>
              <a:buSzPts val="1750"/>
              <a:buFont typeface="Maven Pro"/>
              <a:buChar char="●"/>
            </a:pPr>
            <a:r>
              <a:rPr lang="en" sz="1750">
                <a:solidFill>
                  <a:schemeClr val="accent6"/>
                </a:solidFill>
                <a:latin typeface="Maven Pro"/>
                <a:ea typeface="Maven Pro"/>
                <a:cs typeface="Maven Pro"/>
                <a:sym typeface="Maven Pro"/>
              </a:rPr>
              <a:t>In matrix C, all 3 rows are independent of each other. Rank(C) = 3</a:t>
            </a:r>
            <a:endParaRPr sz="1750">
              <a:solidFill>
                <a:schemeClr val="accent6"/>
              </a:solidFill>
              <a:latin typeface="Maven Pro"/>
              <a:ea typeface="Maven Pro"/>
              <a:cs typeface="Maven Pro"/>
              <a:sym typeface="Maven Pro"/>
            </a:endParaRPr>
          </a:p>
          <a:p>
            <a:pPr indent="0" lvl="0" marL="0" rtl="0" algn="l">
              <a:lnSpc>
                <a:spcPct val="100000"/>
              </a:lnSpc>
              <a:spcBef>
                <a:spcPts val="0"/>
              </a:spcBef>
              <a:spcAft>
                <a:spcPts val="1200"/>
              </a:spcAft>
              <a:buNone/>
            </a:pPr>
            <a:r>
              <a:rPr lang="en" sz="1750">
                <a:solidFill>
                  <a:schemeClr val="accent6"/>
                </a:solidFill>
                <a:latin typeface="Maven Pro"/>
                <a:ea typeface="Maven Pro"/>
                <a:cs typeface="Maven Pro"/>
                <a:sym typeface="Maven Pro"/>
              </a:rPr>
              <a:t>The rank of a matrix can be thought of as a representative of the amount of unique information represented by the matrix. Higher the rank, higher the information</a:t>
            </a:r>
            <a:endParaRPr sz="1750">
              <a:solidFill>
                <a:schemeClr val="accent6"/>
              </a:solidFill>
              <a:latin typeface="Maven Pro"/>
              <a:ea typeface="Maven Pro"/>
              <a:cs typeface="Maven Pro"/>
              <a:sym typeface="Maven Pro"/>
            </a:endParaRPr>
          </a:p>
        </p:txBody>
      </p:sp>
      <p:sp>
        <p:nvSpPr>
          <p:cNvPr id="351" name="Google Shape;351;p50"/>
          <p:cNvSpPr txBox="1"/>
          <p:nvPr/>
        </p:nvSpPr>
        <p:spPr>
          <a:xfrm>
            <a:off x="1363325" y="495750"/>
            <a:ext cx="3867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accent6"/>
                </a:solidFill>
                <a:latin typeface="Maven Pro"/>
                <a:ea typeface="Maven Pro"/>
                <a:cs typeface="Maven Pro"/>
                <a:sym typeface="Maven Pro"/>
              </a:rPr>
              <a:t>Consider the three matrix below :</a:t>
            </a:r>
            <a:endParaRPr b="1" sz="1500">
              <a:solidFill>
                <a:schemeClr val="accent6"/>
              </a:solidFill>
              <a:latin typeface="Maven Pro"/>
              <a:ea typeface="Maven Pro"/>
              <a:cs typeface="Maven Pro"/>
              <a:sym typeface="Maven Pr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1"/>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Singular Value Decomposition</a:t>
            </a:r>
            <a:endParaRPr/>
          </a:p>
        </p:txBody>
      </p:sp>
      <p:pic>
        <p:nvPicPr>
          <p:cNvPr id="357" name="Google Shape;357;p51"/>
          <p:cNvPicPr preferRelativeResize="0"/>
          <p:nvPr/>
        </p:nvPicPr>
        <p:blipFill>
          <a:blip r:embed="rId3">
            <a:alphaModFix/>
          </a:blip>
          <a:stretch>
            <a:fillRect/>
          </a:stretch>
        </p:blipFill>
        <p:spPr>
          <a:xfrm>
            <a:off x="2864324" y="2429099"/>
            <a:ext cx="3724375" cy="793500"/>
          </a:xfrm>
          <a:prstGeom prst="rect">
            <a:avLst/>
          </a:prstGeom>
          <a:noFill/>
          <a:ln>
            <a:noFill/>
          </a:ln>
        </p:spPr>
      </p:pic>
      <p:sp>
        <p:nvSpPr>
          <p:cNvPr id="358" name="Google Shape;358;p51"/>
          <p:cNvSpPr txBox="1"/>
          <p:nvPr/>
        </p:nvSpPr>
        <p:spPr>
          <a:xfrm>
            <a:off x="491350" y="1165050"/>
            <a:ext cx="6672300" cy="3569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600">
                <a:solidFill>
                  <a:schemeClr val="accent6"/>
                </a:solidFill>
                <a:latin typeface="Maven Pro"/>
                <a:ea typeface="Maven Pro"/>
                <a:cs typeface="Maven Pro"/>
                <a:sym typeface="Maven Pro"/>
              </a:rPr>
              <a:t>S</a:t>
            </a:r>
            <a:r>
              <a:rPr lang="en" sz="1600">
                <a:solidFill>
                  <a:schemeClr val="accent6"/>
                </a:solidFill>
                <a:latin typeface="Maven Pro"/>
                <a:ea typeface="Maven Pro"/>
                <a:cs typeface="Maven Pro"/>
                <a:sym typeface="Maven Pro"/>
              </a:rPr>
              <a:t>o where does SVD fit into the overall picture? SVD deals with decomposing a matrix into a product of 3 matrices as shown:</a:t>
            </a:r>
            <a:endParaRPr sz="1600">
              <a:solidFill>
                <a:schemeClr val="accent6"/>
              </a:solidFill>
              <a:latin typeface="Maven Pro"/>
              <a:ea typeface="Maven Pro"/>
              <a:cs typeface="Maven Pro"/>
              <a:sym typeface="Maven Pro"/>
            </a:endParaRPr>
          </a:p>
          <a:p>
            <a:pPr indent="0" lvl="0" marL="0" rtl="0" algn="l">
              <a:lnSpc>
                <a:spcPct val="100000"/>
              </a:lnSpc>
              <a:spcBef>
                <a:spcPts val="1200"/>
              </a:spcBef>
              <a:spcAft>
                <a:spcPts val="0"/>
              </a:spcAft>
              <a:buNone/>
            </a:pPr>
            <a:r>
              <a:rPr lang="en" sz="1600">
                <a:solidFill>
                  <a:schemeClr val="accent6"/>
                </a:solidFill>
                <a:latin typeface="Maven Pro"/>
                <a:ea typeface="Maven Pro"/>
                <a:cs typeface="Maven Pro"/>
                <a:sym typeface="Maven Pro"/>
              </a:rPr>
              <a:t>If the dimensions of A are m x n:</a:t>
            </a:r>
            <a:endParaRPr sz="1600">
              <a:solidFill>
                <a:schemeClr val="accent6"/>
              </a:solidFill>
              <a:latin typeface="Maven Pro"/>
              <a:ea typeface="Maven Pro"/>
              <a:cs typeface="Maven Pro"/>
              <a:sym typeface="Maven Pro"/>
            </a:endParaRPr>
          </a:p>
          <a:p>
            <a:pPr indent="0" lvl="0" marL="0" rtl="0" algn="l">
              <a:lnSpc>
                <a:spcPct val="100000"/>
              </a:lnSpc>
              <a:spcBef>
                <a:spcPts val="1200"/>
              </a:spcBef>
              <a:spcAft>
                <a:spcPts val="0"/>
              </a:spcAft>
              <a:buNone/>
            </a:pPr>
            <a:r>
              <a:t/>
            </a:r>
            <a:endParaRPr sz="1600">
              <a:solidFill>
                <a:schemeClr val="accent6"/>
              </a:solidFill>
              <a:latin typeface="Maven Pro"/>
              <a:ea typeface="Maven Pro"/>
              <a:cs typeface="Maven Pro"/>
              <a:sym typeface="Maven Pro"/>
            </a:endParaRPr>
          </a:p>
          <a:p>
            <a:pPr indent="0" lvl="0" marL="0" rtl="0" algn="l">
              <a:lnSpc>
                <a:spcPct val="100000"/>
              </a:lnSpc>
              <a:spcBef>
                <a:spcPts val="1200"/>
              </a:spcBef>
              <a:spcAft>
                <a:spcPts val="0"/>
              </a:spcAft>
              <a:buNone/>
            </a:pPr>
            <a:r>
              <a:t/>
            </a:r>
            <a:endParaRPr sz="1600">
              <a:solidFill>
                <a:schemeClr val="accent6"/>
              </a:solidFill>
              <a:latin typeface="Maven Pro"/>
              <a:ea typeface="Maven Pro"/>
              <a:cs typeface="Maven Pro"/>
              <a:sym typeface="Maven Pro"/>
            </a:endParaRPr>
          </a:p>
          <a:p>
            <a:pPr indent="0" lvl="0" marL="0" rtl="0" algn="l">
              <a:lnSpc>
                <a:spcPct val="100000"/>
              </a:lnSpc>
              <a:spcBef>
                <a:spcPts val="1200"/>
              </a:spcBef>
              <a:spcAft>
                <a:spcPts val="0"/>
              </a:spcAft>
              <a:buNone/>
            </a:pPr>
            <a:r>
              <a:t/>
            </a:r>
            <a:endParaRPr sz="1600">
              <a:solidFill>
                <a:schemeClr val="accent6"/>
              </a:solidFill>
              <a:latin typeface="Maven Pro"/>
              <a:ea typeface="Maven Pro"/>
              <a:cs typeface="Maven Pro"/>
              <a:sym typeface="Maven Pro"/>
            </a:endParaRPr>
          </a:p>
          <a:p>
            <a:pPr indent="-330200" lvl="0" marL="457200" rtl="0" algn="l">
              <a:lnSpc>
                <a:spcPct val="100000"/>
              </a:lnSpc>
              <a:spcBef>
                <a:spcPts val="1200"/>
              </a:spcBef>
              <a:spcAft>
                <a:spcPts val="0"/>
              </a:spcAft>
              <a:buClr>
                <a:schemeClr val="accent6"/>
              </a:buClr>
              <a:buSzPts val="1600"/>
              <a:buFont typeface="Maven Pro"/>
              <a:buChar char="●"/>
            </a:pPr>
            <a:r>
              <a:rPr lang="en" sz="1600">
                <a:solidFill>
                  <a:schemeClr val="accent6"/>
                </a:solidFill>
                <a:latin typeface="Maven Pro"/>
                <a:ea typeface="Maven Pro"/>
                <a:cs typeface="Maven Pro"/>
                <a:sym typeface="Maven Pro"/>
              </a:rPr>
              <a:t>U is an m x m matrix of Left Singular Vectors</a:t>
            </a:r>
            <a:endParaRPr sz="1600">
              <a:solidFill>
                <a:schemeClr val="accent6"/>
              </a:solidFill>
              <a:latin typeface="Maven Pro"/>
              <a:ea typeface="Maven Pro"/>
              <a:cs typeface="Maven Pro"/>
              <a:sym typeface="Maven Pro"/>
            </a:endParaRPr>
          </a:p>
          <a:p>
            <a:pPr indent="-330200" lvl="0" marL="457200" rtl="0" algn="l">
              <a:lnSpc>
                <a:spcPct val="100000"/>
              </a:lnSpc>
              <a:spcBef>
                <a:spcPts val="0"/>
              </a:spcBef>
              <a:spcAft>
                <a:spcPts val="0"/>
              </a:spcAft>
              <a:buClr>
                <a:schemeClr val="accent6"/>
              </a:buClr>
              <a:buSzPts val="1600"/>
              <a:buFont typeface="Maven Pro"/>
              <a:buChar char="●"/>
            </a:pPr>
            <a:r>
              <a:rPr lang="en" sz="1600">
                <a:solidFill>
                  <a:schemeClr val="accent6"/>
                </a:solidFill>
                <a:latin typeface="Maven Pro"/>
                <a:ea typeface="Maven Pro"/>
                <a:cs typeface="Maven Pro"/>
                <a:sym typeface="Maven Pro"/>
              </a:rPr>
              <a:t>S is an m x n rectangular diagonal matrix of Singular Values arranged in decreasing order</a:t>
            </a:r>
            <a:endParaRPr sz="1600">
              <a:solidFill>
                <a:schemeClr val="accent6"/>
              </a:solidFill>
              <a:latin typeface="Maven Pro"/>
              <a:ea typeface="Maven Pro"/>
              <a:cs typeface="Maven Pro"/>
              <a:sym typeface="Maven Pro"/>
            </a:endParaRPr>
          </a:p>
          <a:p>
            <a:pPr indent="-330200" lvl="0" marL="457200" rtl="0" algn="l">
              <a:lnSpc>
                <a:spcPct val="100000"/>
              </a:lnSpc>
              <a:spcBef>
                <a:spcPts val="0"/>
              </a:spcBef>
              <a:spcAft>
                <a:spcPts val="0"/>
              </a:spcAft>
              <a:buClr>
                <a:schemeClr val="accent6"/>
              </a:buClr>
              <a:buSzPts val="1600"/>
              <a:buFont typeface="Maven Pro"/>
              <a:buChar char="●"/>
            </a:pPr>
            <a:r>
              <a:rPr lang="en" sz="1600">
                <a:solidFill>
                  <a:schemeClr val="accent6"/>
                </a:solidFill>
                <a:latin typeface="Maven Pro"/>
                <a:ea typeface="Maven Pro"/>
                <a:cs typeface="Maven Pro"/>
                <a:sym typeface="Maven Pro"/>
              </a:rPr>
              <a:t>V is an n x n matrix of Right Singular Vectors</a:t>
            </a:r>
            <a:endParaRPr sz="1600">
              <a:solidFill>
                <a:schemeClr val="accent6"/>
              </a:solidFill>
              <a:latin typeface="Maven Pro"/>
              <a:ea typeface="Maven Pro"/>
              <a:cs typeface="Maven Pro"/>
              <a:sym typeface="Maven Pr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2"/>
          <p:cNvSpPr txBox="1"/>
          <p:nvPr>
            <p:ph type="title"/>
          </p:nvPr>
        </p:nvSpPr>
        <p:spPr>
          <a:xfrm>
            <a:off x="708600" y="445025"/>
            <a:ext cx="7726800" cy="95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is SVD used in Dimensionality Reduction ?</a:t>
            </a:r>
            <a:endParaRPr/>
          </a:p>
        </p:txBody>
      </p:sp>
      <p:sp>
        <p:nvSpPr>
          <p:cNvPr id="364" name="Google Shape;364;p52"/>
          <p:cNvSpPr txBox="1"/>
          <p:nvPr/>
        </p:nvSpPr>
        <p:spPr>
          <a:xfrm>
            <a:off x="1016300" y="1127850"/>
            <a:ext cx="6903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accent6"/>
              </a:solidFill>
              <a:latin typeface="Maven Pro"/>
              <a:ea typeface="Maven Pro"/>
              <a:cs typeface="Maven Pro"/>
              <a:sym typeface="Maven Pro"/>
            </a:endParaRPr>
          </a:p>
        </p:txBody>
      </p:sp>
      <p:pic>
        <p:nvPicPr>
          <p:cNvPr id="365" name="Google Shape;365;p52"/>
          <p:cNvPicPr preferRelativeResize="0"/>
          <p:nvPr/>
        </p:nvPicPr>
        <p:blipFill>
          <a:blip r:embed="rId3">
            <a:alphaModFix/>
          </a:blip>
          <a:stretch>
            <a:fillRect/>
          </a:stretch>
        </p:blipFill>
        <p:spPr>
          <a:xfrm>
            <a:off x="1201225" y="1639525"/>
            <a:ext cx="6214262" cy="3279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3"/>
          <p:cNvSpPr txBox="1"/>
          <p:nvPr>
            <p:ph type="title"/>
          </p:nvPr>
        </p:nvSpPr>
        <p:spPr>
          <a:xfrm>
            <a:off x="708600" y="445025"/>
            <a:ext cx="7726800" cy="53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t>
            </a:r>
            <a:r>
              <a:rPr lang="en"/>
              <a:t>Dimensionality Reduction ? </a:t>
            </a:r>
            <a:endParaRPr/>
          </a:p>
        </p:txBody>
      </p:sp>
      <p:sp>
        <p:nvSpPr>
          <p:cNvPr id="371" name="Google Shape;371;p53"/>
          <p:cNvSpPr txBox="1"/>
          <p:nvPr/>
        </p:nvSpPr>
        <p:spPr>
          <a:xfrm>
            <a:off x="1016300" y="1127850"/>
            <a:ext cx="6903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accent6"/>
              </a:solidFill>
              <a:latin typeface="Maven Pro"/>
              <a:ea typeface="Maven Pro"/>
              <a:cs typeface="Maven Pro"/>
              <a:sym typeface="Maven Pro"/>
            </a:endParaRPr>
          </a:p>
        </p:txBody>
      </p:sp>
      <p:pic>
        <p:nvPicPr>
          <p:cNvPr id="372" name="Google Shape;372;p53"/>
          <p:cNvPicPr preferRelativeResize="0"/>
          <p:nvPr/>
        </p:nvPicPr>
        <p:blipFill>
          <a:blip r:embed="rId3">
            <a:alphaModFix/>
          </a:blip>
          <a:stretch>
            <a:fillRect/>
          </a:stretch>
        </p:blipFill>
        <p:spPr>
          <a:xfrm>
            <a:off x="1016303" y="1261900"/>
            <a:ext cx="3184901" cy="3680475"/>
          </a:xfrm>
          <a:prstGeom prst="rect">
            <a:avLst/>
          </a:prstGeom>
          <a:noFill/>
          <a:ln>
            <a:noFill/>
          </a:ln>
        </p:spPr>
      </p:pic>
      <p:sp>
        <p:nvSpPr>
          <p:cNvPr id="373" name="Google Shape;373;p53"/>
          <p:cNvSpPr txBox="1"/>
          <p:nvPr/>
        </p:nvSpPr>
        <p:spPr>
          <a:xfrm>
            <a:off x="4741225" y="1709875"/>
            <a:ext cx="3000000" cy="253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accent6"/>
                </a:solidFill>
                <a:latin typeface="Maven Pro"/>
                <a:ea typeface="Maven Pro"/>
                <a:cs typeface="Maven Pro"/>
                <a:sym typeface="Maven Pro"/>
              </a:rPr>
              <a:t>Dimensionality reduction is the process of reducing the number of random variables under consideration, by obtaining a set of principal variables. It can be divided into feature selection and feature extraction.</a:t>
            </a:r>
            <a:endParaRPr b="1" sz="1700">
              <a:solidFill>
                <a:schemeClr val="accent6"/>
              </a:solidFill>
              <a:latin typeface="Maven Pro"/>
              <a:ea typeface="Maven Pro"/>
              <a:cs typeface="Maven Pro"/>
              <a:sym typeface="Maven Pr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4"/>
          <p:cNvSpPr txBox="1"/>
          <p:nvPr/>
        </p:nvSpPr>
        <p:spPr>
          <a:xfrm>
            <a:off x="1016300" y="1127850"/>
            <a:ext cx="6903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accent6"/>
              </a:solidFill>
              <a:latin typeface="Maven Pro"/>
              <a:ea typeface="Maven Pro"/>
              <a:cs typeface="Maven Pro"/>
              <a:sym typeface="Maven Pro"/>
            </a:endParaRPr>
          </a:p>
        </p:txBody>
      </p:sp>
      <p:sp>
        <p:nvSpPr>
          <p:cNvPr id="379" name="Google Shape;379;p54"/>
          <p:cNvSpPr txBox="1"/>
          <p:nvPr/>
        </p:nvSpPr>
        <p:spPr>
          <a:xfrm>
            <a:off x="529175" y="639375"/>
            <a:ext cx="7126200" cy="227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accent6"/>
                </a:solidFill>
                <a:latin typeface="Maven Pro"/>
                <a:ea typeface="Maven Pro"/>
                <a:cs typeface="Maven Pro"/>
                <a:sym typeface="Maven Pro"/>
              </a:rPr>
              <a:t>The decomposition allows us to express our original matrix as a linear combination of low-rank matrices.</a:t>
            </a:r>
            <a:endParaRPr sz="1700">
              <a:solidFill>
                <a:schemeClr val="accent6"/>
              </a:solidFill>
              <a:latin typeface="Maven Pro"/>
              <a:ea typeface="Maven Pro"/>
              <a:cs typeface="Maven Pro"/>
              <a:sym typeface="Maven Pro"/>
            </a:endParaRPr>
          </a:p>
          <a:p>
            <a:pPr indent="0" lvl="0" marL="0" rtl="0" algn="l">
              <a:spcBef>
                <a:spcPts val="0"/>
              </a:spcBef>
              <a:spcAft>
                <a:spcPts val="0"/>
              </a:spcAft>
              <a:buNone/>
            </a:pPr>
            <a:r>
              <a:t/>
            </a:r>
            <a:endParaRPr sz="1700">
              <a:solidFill>
                <a:schemeClr val="accent6"/>
              </a:solidFill>
              <a:latin typeface="Maven Pro"/>
              <a:ea typeface="Maven Pro"/>
              <a:cs typeface="Maven Pro"/>
              <a:sym typeface="Maven Pro"/>
            </a:endParaRPr>
          </a:p>
          <a:p>
            <a:pPr indent="0" lvl="0" marL="0" rtl="0" algn="l">
              <a:spcBef>
                <a:spcPts val="0"/>
              </a:spcBef>
              <a:spcAft>
                <a:spcPts val="0"/>
              </a:spcAft>
              <a:buNone/>
            </a:pPr>
            <a:r>
              <a:rPr lang="en" sz="1700">
                <a:solidFill>
                  <a:schemeClr val="accent6"/>
                </a:solidFill>
                <a:latin typeface="Maven Pro"/>
                <a:ea typeface="Maven Pro"/>
                <a:cs typeface="Maven Pro"/>
                <a:sym typeface="Maven Pro"/>
              </a:rPr>
              <a:t>In a practical application, you will observe that only the first few, say k, singular values are large. The rest of the singular values approach zero. As a result, terms except the first few can be ignored without losing much of the information. See how the matrices are truncated in the figure below:</a:t>
            </a:r>
            <a:endParaRPr sz="1700">
              <a:solidFill>
                <a:schemeClr val="accent6"/>
              </a:solidFill>
              <a:latin typeface="Maven Pro"/>
              <a:ea typeface="Maven Pro"/>
              <a:cs typeface="Maven Pro"/>
              <a:sym typeface="Maven Pro"/>
            </a:endParaRPr>
          </a:p>
        </p:txBody>
      </p:sp>
      <p:pic>
        <p:nvPicPr>
          <p:cNvPr id="380" name="Google Shape;380;p54"/>
          <p:cNvPicPr preferRelativeResize="0"/>
          <p:nvPr/>
        </p:nvPicPr>
        <p:blipFill rotWithShape="1">
          <a:blip r:embed="rId3">
            <a:alphaModFix/>
          </a:blip>
          <a:srcRect b="34688" l="24360" r="24159" t="30915"/>
          <a:stretch/>
        </p:blipFill>
        <p:spPr>
          <a:xfrm>
            <a:off x="1666600" y="2917275"/>
            <a:ext cx="5008149" cy="1881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5"/>
          <p:cNvSpPr txBox="1"/>
          <p:nvPr/>
        </p:nvSpPr>
        <p:spPr>
          <a:xfrm>
            <a:off x="1016300" y="1127850"/>
            <a:ext cx="6903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accent6"/>
              </a:solidFill>
              <a:latin typeface="Maven Pro"/>
              <a:ea typeface="Maven Pro"/>
              <a:cs typeface="Maven Pro"/>
              <a:sym typeface="Maven Pro"/>
            </a:endParaRPr>
          </a:p>
        </p:txBody>
      </p:sp>
      <p:sp>
        <p:nvSpPr>
          <p:cNvPr id="386" name="Google Shape;386;p55"/>
          <p:cNvSpPr txBox="1"/>
          <p:nvPr/>
        </p:nvSpPr>
        <p:spPr>
          <a:xfrm>
            <a:off x="833325" y="847675"/>
            <a:ext cx="69624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6"/>
                </a:solidFill>
                <a:latin typeface="Maven Pro Medium"/>
                <a:ea typeface="Maven Pro Medium"/>
                <a:cs typeface="Maven Pro Medium"/>
                <a:sym typeface="Maven Pro Medium"/>
              </a:rPr>
              <a:t>To summarize:</a:t>
            </a:r>
            <a:endParaRPr sz="1600">
              <a:solidFill>
                <a:schemeClr val="accent6"/>
              </a:solidFill>
              <a:latin typeface="Maven Pro Medium"/>
              <a:ea typeface="Maven Pro Medium"/>
              <a:cs typeface="Maven Pro Medium"/>
              <a:sym typeface="Maven Pro Medium"/>
            </a:endParaRPr>
          </a:p>
          <a:p>
            <a:pPr indent="-330200" lvl="0" marL="457200" rtl="0" algn="l">
              <a:spcBef>
                <a:spcPts val="0"/>
              </a:spcBef>
              <a:spcAft>
                <a:spcPts val="0"/>
              </a:spcAft>
              <a:buClr>
                <a:schemeClr val="accent6"/>
              </a:buClr>
              <a:buSzPts val="1600"/>
              <a:buFont typeface="Maven Pro Medium"/>
              <a:buChar char="●"/>
            </a:pPr>
            <a:r>
              <a:rPr lang="en" sz="1600">
                <a:solidFill>
                  <a:schemeClr val="accent6"/>
                </a:solidFill>
                <a:latin typeface="Maven Pro Medium"/>
                <a:ea typeface="Maven Pro Medium"/>
                <a:cs typeface="Maven Pro Medium"/>
                <a:sym typeface="Maven Pro Medium"/>
              </a:rPr>
              <a:t>Using SVD, we are able to represent our large matrix A by 3 smaller matrices U, S and V.</a:t>
            </a:r>
            <a:endParaRPr sz="1600">
              <a:solidFill>
                <a:schemeClr val="accent6"/>
              </a:solidFill>
              <a:latin typeface="Maven Pro Medium"/>
              <a:ea typeface="Maven Pro Medium"/>
              <a:cs typeface="Maven Pro Medium"/>
              <a:sym typeface="Maven Pro Medium"/>
            </a:endParaRPr>
          </a:p>
          <a:p>
            <a:pPr indent="-330200" lvl="0" marL="457200" rtl="0" algn="l">
              <a:spcBef>
                <a:spcPts val="0"/>
              </a:spcBef>
              <a:spcAft>
                <a:spcPts val="0"/>
              </a:spcAft>
              <a:buClr>
                <a:schemeClr val="accent6"/>
              </a:buClr>
              <a:buSzPts val="1600"/>
              <a:buFont typeface="Maven Pro Medium"/>
              <a:buChar char="●"/>
            </a:pPr>
            <a:r>
              <a:rPr lang="en" sz="1600">
                <a:solidFill>
                  <a:schemeClr val="accent6"/>
                </a:solidFill>
                <a:latin typeface="Maven Pro Medium"/>
                <a:ea typeface="Maven Pro Medium"/>
                <a:cs typeface="Maven Pro Medium"/>
                <a:sym typeface="Maven Pro Medium"/>
              </a:rPr>
              <a:t>This is helpful in large computations.</a:t>
            </a:r>
            <a:endParaRPr sz="1600">
              <a:solidFill>
                <a:schemeClr val="accent6"/>
              </a:solidFill>
              <a:latin typeface="Maven Pro Medium"/>
              <a:ea typeface="Maven Pro Medium"/>
              <a:cs typeface="Maven Pro Medium"/>
              <a:sym typeface="Maven Pro Medium"/>
            </a:endParaRPr>
          </a:p>
          <a:p>
            <a:pPr indent="-330200" lvl="0" marL="457200" rtl="0" algn="l">
              <a:spcBef>
                <a:spcPts val="0"/>
              </a:spcBef>
              <a:spcAft>
                <a:spcPts val="0"/>
              </a:spcAft>
              <a:buClr>
                <a:schemeClr val="accent6"/>
              </a:buClr>
              <a:buSzPts val="1600"/>
              <a:buFont typeface="Maven Pro Medium"/>
              <a:buChar char="●"/>
            </a:pPr>
            <a:r>
              <a:rPr lang="en" sz="1600">
                <a:solidFill>
                  <a:schemeClr val="accent6"/>
                </a:solidFill>
                <a:latin typeface="Maven Pro Medium"/>
                <a:ea typeface="Maven Pro Medium"/>
                <a:cs typeface="Maven Pro Medium"/>
                <a:sym typeface="Maven Pro Medium"/>
              </a:rPr>
              <a:t>We can obtain a k-rank approximation of A. To do this, select the first k singular values and truncate the 3 matrices accordingly.</a:t>
            </a:r>
            <a:endParaRPr sz="1600">
              <a:solidFill>
                <a:schemeClr val="accent6"/>
              </a:solidFill>
              <a:latin typeface="Maven Pro Medium"/>
              <a:ea typeface="Maven Pro Medium"/>
              <a:cs typeface="Maven Pro Medium"/>
              <a:sym typeface="Maven Pro Medium"/>
            </a:endParaRPr>
          </a:p>
          <a:p>
            <a:pPr indent="0" lvl="0" marL="0" rtl="0" algn="l">
              <a:spcBef>
                <a:spcPts val="0"/>
              </a:spcBef>
              <a:spcAft>
                <a:spcPts val="0"/>
              </a:spcAft>
              <a:buNone/>
            </a:pPr>
            <a:r>
              <a:t/>
            </a:r>
            <a:endParaRPr sz="1600">
              <a:solidFill>
                <a:schemeClr val="accent6"/>
              </a:solidFill>
              <a:latin typeface="Maven Pro Medium"/>
              <a:ea typeface="Maven Pro Medium"/>
              <a:cs typeface="Maven Pro Medium"/>
              <a:sym typeface="Maven Pro Medium"/>
            </a:endParaRPr>
          </a:p>
          <a:p>
            <a:pPr indent="0" lvl="0" marL="0" rtl="0" algn="l">
              <a:spcBef>
                <a:spcPts val="0"/>
              </a:spcBef>
              <a:spcAft>
                <a:spcPts val="0"/>
              </a:spcAft>
              <a:buNone/>
            </a:pPr>
            <a:r>
              <a:t/>
            </a:r>
            <a:endParaRPr sz="1600">
              <a:solidFill>
                <a:schemeClr val="accent6"/>
              </a:solidFill>
              <a:latin typeface="Maven Pro Medium"/>
              <a:ea typeface="Maven Pro Medium"/>
              <a:cs typeface="Maven Pro Medium"/>
              <a:sym typeface="Maven Pro Medium"/>
            </a:endParaRPr>
          </a:p>
          <a:p>
            <a:pPr indent="0" lvl="0" marL="0" rtl="0" algn="l">
              <a:spcBef>
                <a:spcPts val="0"/>
              </a:spcBef>
              <a:spcAft>
                <a:spcPts val="0"/>
              </a:spcAft>
              <a:buNone/>
            </a:pPr>
            <a:r>
              <a:rPr lang="en" sz="1600">
                <a:solidFill>
                  <a:schemeClr val="accent6"/>
                </a:solidFill>
                <a:latin typeface="Maven Pro Medium"/>
                <a:ea typeface="Maven Pro Medium"/>
                <a:cs typeface="Maven Pro Medium"/>
                <a:sym typeface="Maven Pro Medium"/>
              </a:rPr>
              <a:t>Singular Value Decomposition(SVD) is one of the most widely used </a:t>
            </a:r>
            <a:r>
              <a:rPr i="1" lang="en" sz="1600" u="sng">
                <a:solidFill>
                  <a:schemeClr val="accent6"/>
                </a:solidFill>
                <a:latin typeface="Maven Pro Medium"/>
                <a:ea typeface="Maven Pro Medium"/>
                <a:cs typeface="Maven Pro Medium"/>
                <a:sym typeface="Maven Pro Medium"/>
              </a:rPr>
              <a:t>Unsupervised learning</a:t>
            </a:r>
            <a:r>
              <a:rPr lang="en" sz="1600">
                <a:solidFill>
                  <a:schemeClr val="accent6"/>
                </a:solidFill>
                <a:latin typeface="Maven Pro Medium"/>
                <a:ea typeface="Maven Pro Medium"/>
                <a:cs typeface="Maven Pro Medium"/>
                <a:sym typeface="Maven Pro Medium"/>
              </a:rPr>
              <a:t> algorithms, that is at the center of many recommendation and Dimensionality reduction systems that are the core of global companies such as Google, Netflix, Facebook, Youtube, and others.</a:t>
            </a:r>
            <a:endParaRPr sz="1600">
              <a:solidFill>
                <a:schemeClr val="accent6"/>
              </a:solidFill>
              <a:latin typeface="Maven Pro Medium"/>
              <a:ea typeface="Maven Pro Medium"/>
              <a:cs typeface="Maven Pro Medium"/>
              <a:sym typeface="Maven Pro Medium"/>
            </a:endParaRPr>
          </a:p>
          <a:p>
            <a:pPr indent="0" lvl="0" marL="0" rtl="0" algn="l">
              <a:spcBef>
                <a:spcPts val="0"/>
              </a:spcBef>
              <a:spcAft>
                <a:spcPts val="0"/>
              </a:spcAft>
              <a:buNone/>
            </a:pPr>
            <a:r>
              <a:rPr lang="en" sz="1600">
                <a:solidFill>
                  <a:schemeClr val="accent6"/>
                </a:solidFill>
                <a:latin typeface="Maven Pro Medium"/>
                <a:ea typeface="Maven Pro Medium"/>
                <a:cs typeface="Maven Pro Medium"/>
                <a:sym typeface="Maven Pro Medium"/>
              </a:rPr>
              <a:t> </a:t>
            </a:r>
            <a:endParaRPr sz="1600">
              <a:solidFill>
                <a:schemeClr val="accent6"/>
              </a:solidFill>
              <a:latin typeface="Maven Pro Medium"/>
              <a:ea typeface="Maven Pro Medium"/>
              <a:cs typeface="Maven Pro Medium"/>
              <a:sym typeface="Maven Pro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38"/>
          <p:cNvPicPr preferRelativeResize="0"/>
          <p:nvPr/>
        </p:nvPicPr>
        <p:blipFill>
          <a:blip r:embed="rId3">
            <a:alphaModFix/>
          </a:blip>
          <a:stretch>
            <a:fillRect/>
          </a:stretch>
        </p:blipFill>
        <p:spPr>
          <a:xfrm rot="-1224444">
            <a:off x="3947198" y="1332036"/>
            <a:ext cx="1296933" cy="1369634"/>
          </a:xfrm>
          <a:prstGeom prst="rect">
            <a:avLst/>
          </a:prstGeom>
          <a:noFill/>
          <a:ln>
            <a:noFill/>
          </a:ln>
        </p:spPr>
      </p:pic>
      <p:sp>
        <p:nvSpPr>
          <p:cNvPr id="268" name="Google Shape;268;p38"/>
          <p:cNvSpPr txBox="1"/>
          <p:nvPr>
            <p:ph type="title"/>
          </p:nvPr>
        </p:nvSpPr>
        <p:spPr>
          <a:xfrm>
            <a:off x="720000" y="2410200"/>
            <a:ext cx="7704000" cy="65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Clustering</a:t>
            </a:r>
            <a:endParaRPr b="1"/>
          </a:p>
        </p:txBody>
      </p:sp>
      <p:sp>
        <p:nvSpPr>
          <p:cNvPr id="269" name="Google Shape;269;p38"/>
          <p:cNvSpPr txBox="1"/>
          <p:nvPr>
            <p:ph idx="2" type="title"/>
          </p:nvPr>
        </p:nvSpPr>
        <p:spPr>
          <a:xfrm>
            <a:off x="3731250" y="1492200"/>
            <a:ext cx="16815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6"/>
          <p:cNvSpPr txBox="1"/>
          <p:nvPr>
            <p:ph type="title"/>
          </p:nvPr>
        </p:nvSpPr>
        <p:spPr>
          <a:xfrm>
            <a:off x="883100" y="396600"/>
            <a:ext cx="6317700" cy="743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Types of Clustering</a:t>
            </a:r>
            <a:endParaRPr b="1"/>
          </a:p>
        </p:txBody>
      </p:sp>
      <p:sp>
        <p:nvSpPr>
          <p:cNvPr id="392" name="Google Shape;392;p56"/>
          <p:cNvSpPr txBox="1"/>
          <p:nvPr>
            <p:ph idx="1" type="subTitle"/>
          </p:nvPr>
        </p:nvSpPr>
        <p:spPr>
          <a:xfrm>
            <a:off x="945075" y="1697975"/>
            <a:ext cx="4322400" cy="231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950">
                <a:solidFill>
                  <a:schemeClr val="accent6"/>
                </a:solidFill>
                <a:latin typeface="Maven Pro Medium"/>
                <a:ea typeface="Maven Pro Medium"/>
                <a:cs typeface="Maven Pro Medium"/>
                <a:sym typeface="Maven Pro Medium"/>
              </a:rPr>
              <a:t>There are a variety of clustering algorithms, but some of the most common are -</a:t>
            </a:r>
            <a:endParaRPr sz="1950">
              <a:solidFill>
                <a:schemeClr val="accent6"/>
              </a:solidFill>
              <a:latin typeface="Maven Pro Medium"/>
              <a:ea typeface="Maven Pro Medium"/>
              <a:cs typeface="Maven Pro Medium"/>
              <a:sym typeface="Maven Pro Medium"/>
            </a:endParaRPr>
          </a:p>
          <a:p>
            <a:pPr indent="0" lvl="0" marL="0" rtl="0" algn="l">
              <a:spcBef>
                <a:spcPts val="0"/>
              </a:spcBef>
              <a:spcAft>
                <a:spcPts val="0"/>
              </a:spcAft>
              <a:buNone/>
            </a:pPr>
            <a:r>
              <a:t/>
            </a:r>
            <a:endParaRPr sz="1150">
              <a:solidFill>
                <a:schemeClr val="accent6"/>
              </a:solidFill>
              <a:latin typeface="Maven Pro Medium"/>
              <a:ea typeface="Maven Pro Medium"/>
              <a:cs typeface="Maven Pro Medium"/>
              <a:sym typeface="Maven Pro Medium"/>
            </a:endParaRPr>
          </a:p>
          <a:p>
            <a:pPr indent="-355600" lvl="0" marL="457200" rtl="0" algn="l">
              <a:spcBef>
                <a:spcPts val="0"/>
              </a:spcBef>
              <a:spcAft>
                <a:spcPts val="0"/>
              </a:spcAft>
              <a:buClr>
                <a:schemeClr val="accent6"/>
              </a:buClr>
              <a:buSzPts val="2000"/>
              <a:buFont typeface="Maven Pro Medium"/>
              <a:buChar char="●"/>
            </a:pPr>
            <a:r>
              <a:rPr lang="en" sz="2000">
                <a:solidFill>
                  <a:schemeClr val="accent6"/>
                </a:solidFill>
                <a:latin typeface="Maven Pro Medium"/>
                <a:ea typeface="Maven Pro Medium"/>
                <a:cs typeface="Maven Pro Medium"/>
                <a:sym typeface="Maven Pro Medium"/>
              </a:rPr>
              <a:t>K-means clustering,</a:t>
            </a:r>
            <a:endParaRPr sz="2000">
              <a:solidFill>
                <a:schemeClr val="accent6"/>
              </a:solidFill>
              <a:latin typeface="Maven Pro Medium"/>
              <a:ea typeface="Maven Pro Medium"/>
              <a:cs typeface="Maven Pro Medium"/>
              <a:sym typeface="Maven Pro Medium"/>
            </a:endParaRPr>
          </a:p>
          <a:p>
            <a:pPr indent="-355600" lvl="0" marL="457200" rtl="0" algn="l">
              <a:spcBef>
                <a:spcPts val="0"/>
              </a:spcBef>
              <a:spcAft>
                <a:spcPts val="0"/>
              </a:spcAft>
              <a:buClr>
                <a:schemeClr val="accent6"/>
              </a:buClr>
              <a:buSzPts val="2000"/>
              <a:buFont typeface="Maven Pro Medium"/>
              <a:buChar char="●"/>
            </a:pPr>
            <a:r>
              <a:rPr lang="en" sz="2000">
                <a:solidFill>
                  <a:schemeClr val="accent6"/>
                </a:solidFill>
                <a:latin typeface="Maven Pro Medium"/>
                <a:ea typeface="Maven Pro Medium"/>
                <a:cs typeface="Maven Pro Medium"/>
                <a:sym typeface="Maven Pro Medium"/>
              </a:rPr>
              <a:t>Hierarchical clustering and </a:t>
            </a:r>
            <a:endParaRPr sz="2000">
              <a:solidFill>
                <a:schemeClr val="accent6"/>
              </a:solidFill>
              <a:latin typeface="Maven Pro Medium"/>
              <a:ea typeface="Maven Pro Medium"/>
              <a:cs typeface="Maven Pro Medium"/>
              <a:sym typeface="Maven Pro Medium"/>
            </a:endParaRPr>
          </a:p>
          <a:p>
            <a:pPr indent="-355600" lvl="0" marL="457200" rtl="0" algn="l">
              <a:spcBef>
                <a:spcPts val="0"/>
              </a:spcBef>
              <a:spcAft>
                <a:spcPts val="0"/>
              </a:spcAft>
              <a:buClr>
                <a:schemeClr val="accent6"/>
              </a:buClr>
              <a:buSzPts val="2000"/>
              <a:buFont typeface="Maven Pro Medium"/>
              <a:buChar char="●"/>
            </a:pPr>
            <a:r>
              <a:rPr lang="en" sz="2000">
                <a:solidFill>
                  <a:schemeClr val="accent6"/>
                </a:solidFill>
                <a:latin typeface="Maven Pro Medium"/>
                <a:ea typeface="Maven Pro Medium"/>
                <a:cs typeface="Maven Pro Medium"/>
                <a:sym typeface="Maven Pro Medium"/>
              </a:rPr>
              <a:t>Density-based clustering. </a:t>
            </a:r>
            <a:endParaRPr sz="2000">
              <a:solidFill>
                <a:schemeClr val="accent6"/>
              </a:solidFill>
              <a:latin typeface="Maven Pro Medium"/>
              <a:ea typeface="Maven Pro Medium"/>
              <a:cs typeface="Maven Pro Medium"/>
              <a:sym typeface="Maven Pro Medium"/>
            </a:endParaRPr>
          </a:p>
          <a:p>
            <a:pPr indent="0" lvl="0" marL="0" rtl="0" algn="l">
              <a:lnSpc>
                <a:spcPct val="115000"/>
              </a:lnSpc>
              <a:spcBef>
                <a:spcPts val="0"/>
              </a:spcBef>
              <a:spcAft>
                <a:spcPts val="0"/>
              </a:spcAft>
              <a:buClr>
                <a:schemeClr val="dk1"/>
              </a:buClr>
              <a:buSzPts val="1100"/>
              <a:buFont typeface="Arial"/>
              <a:buNone/>
            </a:pPr>
            <a:r>
              <a:t/>
            </a:r>
            <a:endParaRPr sz="1150">
              <a:solidFill>
                <a:schemeClr val="accent6"/>
              </a:solidFill>
              <a:latin typeface="Maven Pro Medium"/>
              <a:ea typeface="Maven Pro Medium"/>
              <a:cs typeface="Maven Pro Medium"/>
              <a:sym typeface="Maven Pro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7"/>
          <p:cNvSpPr txBox="1"/>
          <p:nvPr>
            <p:ph type="title"/>
          </p:nvPr>
        </p:nvSpPr>
        <p:spPr>
          <a:xfrm>
            <a:off x="2163341" y="1307100"/>
            <a:ext cx="6367800" cy="2529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K-means</a:t>
            </a:r>
            <a:r>
              <a:rPr lang="en">
                <a:latin typeface="MuseoModerno ExtraBold"/>
                <a:ea typeface="MuseoModerno ExtraBold"/>
                <a:cs typeface="MuseoModerno ExtraBold"/>
                <a:sym typeface="MuseoModerno ExtraBold"/>
              </a:rPr>
              <a:t> Clustering</a:t>
            </a:r>
            <a:endParaRPr>
              <a:latin typeface="MuseoModerno ExtraBold"/>
              <a:ea typeface="MuseoModerno ExtraBold"/>
              <a:cs typeface="MuseoModerno ExtraBold"/>
              <a:sym typeface="MuseoModerno ExtraBo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p58"/>
          <p:cNvPicPr preferRelativeResize="0"/>
          <p:nvPr/>
        </p:nvPicPr>
        <p:blipFill>
          <a:blip r:embed="rId3">
            <a:alphaModFix/>
          </a:blip>
          <a:stretch>
            <a:fillRect/>
          </a:stretch>
        </p:blipFill>
        <p:spPr>
          <a:xfrm>
            <a:off x="728663" y="738175"/>
            <a:ext cx="7686675" cy="36671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9"/>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seoModerno ExtraBold"/>
                <a:ea typeface="MuseoModerno ExtraBold"/>
                <a:cs typeface="MuseoModerno ExtraBold"/>
                <a:sym typeface="MuseoModerno ExtraBold"/>
              </a:rPr>
              <a:t>Definition</a:t>
            </a:r>
            <a:endParaRPr>
              <a:latin typeface="MuseoModerno ExtraBold"/>
              <a:ea typeface="MuseoModerno ExtraBold"/>
              <a:cs typeface="MuseoModerno ExtraBold"/>
              <a:sym typeface="MuseoModerno ExtraBold"/>
            </a:endParaRPr>
          </a:p>
        </p:txBody>
      </p:sp>
      <p:sp>
        <p:nvSpPr>
          <p:cNvPr id="408" name="Google Shape;408;p59"/>
          <p:cNvSpPr txBox="1"/>
          <p:nvPr/>
        </p:nvSpPr>
        <p:spPr>
          <a:xfrm>
            <a:off x="780825" y="1009500"/>
            <a:ext cx="7213200" cy="342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accent6"/>
                </a:solidFill>
                <a:latin typeface="Maven Pro"/>
                <a:ea typeface="Maven Pro"/>
                <a:cs typeface="Maven Pro"/>
                <a:sym typeface="Maven Pro"/>
              </a:rPr>
              <a:t>K-means clustering is the most commonly used clustering algorithm.This algorithm tries to minimize the variance of data points within a cluster. It's also how most people are introduced to unsupervised machine learning.</a:t>
            </a:r>
            <a:endParaRPr b="1">
              <a:solidFill>
                <a:srgbClr val="610B4B"/>
              </a:solidFill>
              <a:highlight>
                <a:srgbClr val="FFFFFF"/>
              </a:highlight>
              <a:latin typeface="Maven Pro"/>
              <a:ea typeface="Maven Pro"/>
              <a:cs typeface="Maven Pro"/>
              <a:sym typeface="Maven Pro"/>
            </a:endParaRPr>
          </a:p>
          <a:p>
            <a:pPr indent="0" lvl="0" marL="0" rtl="0" algn="just">
              <a:lnSpc>
                <a:spcPct val="115000"/>
              </a:lnSpc>
              <a:spcBef>
                <a:spcPts val="2500"/>
              </a:spcBef>
              <a:spcAft>
                <a:spcPts val="0"/>
              </a:spcAft>
              <a:buNone/>
            </a:pPr>
            <a:r>
              <a:rPr b="1" lang="en">
                <a:solidFill>
                  <a:schemeClr val="accent6"/>
                </a:solidFill>
                <a:latin typeface="Maven Pro"/>
                <a:ea typeface="Maven Pro"/>
                <a:cs typeface="Maven Pro"/>
                <a:sym typeface="Maven Pro"/>
              </a:rPr>
              <a:t>It fall in Partitioning clustering type meaning it is a type of clustering that divides the data into non-hierarchical groups. It is also known as the centroid-based method.</a:t>
            </a:r>
            <a:endParaRPr b="1">
              <a:solidFill>
                <a:schemeClr val="accent6"/>
              </a:solidFill>
              <a:latin typeface="Maven Pro"/>
              <a:ea typeface="Maven Pro"/>
              <a:cs typeface="Maven Pro"/>
              <a:sym typeface="Maven Pro"/>
            </a:endParaRPr>
          </a:p>
          <a:p>
            <a:pPr indent="0" lvl="0" marL="0" rtl="0" algn="l">
              <a:lnSpc>
                <a:spcPct val="115000"/>
              </a:lnSpc>
              <a:spcBef>
                <a:spcPts val="1200"/>
              </a:spcBef>
              <a:spcAft>
                <a:spcPts val="0"/>
              </a:spcAft>
              <a:buNone/>
            </a:pPr>
            <a:r>
              <a:rPr b="1" lang="en">
                <a:solidFill>
                  <a:schemeClr val="accent6"/>
                </a:solidFill>
                <a:latin typeface="Maven Pro"/>
                <a:ea typeface="Maven Pro"/>
                <a:cs typeface="Maven Pro"/>
                <a:sym typeface="Maven Pro"/>
              </a:rPr>
              <a:t>K-means is best used on smaller data sets because it iterates over </a:t>
            </a:r>
            <a:r>
              <a:rPr b="1" i="1" lang="en">
                <a:solidFill>
                  <a:schemeClr val="accent6"/>
                </a:solidFill>
                <a:latin typeface="Maven Pro"/>
                <a:ea typeface="Maven Pro"/>
                <a:cs typeface="Maven Pro"/>
                <a:sym typeface="Maven Pro"/>
              </a:rPr>
              <a:t>all</a:t>
            </a:r>
            <a:r>
              <a:rPr b="1" lang="en">
                <a:solidFill>
                  <a:schemeClr val="accent6"/>
                </a:solidFill>
                <a:latin typeface="Maven Pro"/>
                <a:ea typeface="Maven Pro"/>
                <a:cs typeface="Maven Pro"/>
                <a:sym typeface="Maven Pro"/>
              </a:rPr>
              <a:t> of the data points. That means it'll take more time to classify data points if there are a large amount of them in the data set.</a:t>
            </a:r>
            <a:endParaRPr b="1">
              <a:solidFill>
                <a:schemeClr val="accent6"/>
              </a:solidFill>
              <a:latin typeface="Maven Pro"/>
              <a:ea typeface="Maven Pro"/>
              <a:cs typeface="Maven Pro"/>
              <a:sym typeface="Maven Pro"/>
            </a:endParaRPr>
          </a:p>
          <a:p>
            <a:pPr indent="0" lvl="0" marL="0" rtl="0" algn="just">
              <a:lnSpc>
                <a:spcPct val="115000"/>
              </a:lnSpc>
              <a:spcBef>
                <a:spcPts val="2500"/>
              </a:spcBef>
              <a:spcAft>
                <a:spcPts val="0"/>
              </a:spcAft>
              <a:buNone/>
            </a:pPr>
            <a:r>
              <a:rPr b="1" lang="en" u="sng">
                <a:solidFill>
                  <a:schemeClr val="accent6"/>
                </a:solidFill>
                <a:latin typeface="Maven Pro"/>
                <a:ea typeface="Maven Pro"/>
                <a:cs typeface="Maven Pro"/>
                <a:sym typeface="Maven Pro"/>
              </a:rPr>
              <a:t>k-Means clustering algorithm proposed by J. Hartigan and M. A. Wong [1979].</a:t>
            </a:r>
            <a:endParaRPr b="1" u="sng">
              <a:solidFill>
                <a:schemeClr val="accent6"/>
              </a:solidFill>
              <a:latin typeface="Maven Pro"/>
              <a:ea typeface="Maven Pro"/>
              <a:cs typeface="Maven Pro"/>
              <a:sym typeface="Maven Pr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0"/>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seoModerno ExtraBold"/>
                <a:ea typeface="MuseoModerno ExtraBold"/>
                <a:cs typeface="MuseoModerno ExtraBold"/>
                <a:sym typeface="MuseoModerno ExtraBold"/>
              </a:rPr>
              <a:t>Real Life Application</a:t>
            </a:r>
            <a:endParaRPr>
              <a:latin typeface="MuseoModerno ExtraBold"/>
              <a:ea typeface="MuseoModerno ExtraBold"/>
              <a:cs typeface="MuseoModerno ExtraBold"/>
              <a:sym typeface="MuseoModerno ExtraBold"/>
            </a:endParaRPr>
          </a:p>
        </p:txBody>
      </p:sp>
      <p:sp>
        <p:nvSpPr>
          <p:cNvPr id="414" name="Google Shape;414;p60"/>
          <p:cNvSpPr txBox="1"/>
          <p:nvPr/>
        </p:nvSpPr>
        <p:spPr>
          <a:xfrm>
            <a:off x="818025" y="1433275"/>
            <a:ext cx="4114800" cy="28014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accent4"/>
              </a:buClr>
              <a:buSzPts val="1700"/>
              <a:buFont typeface="Maven Pro"/>
              <a:buChar char="●"/>
            </a:pPr>
            <a:r>
              <a:rPr b="1" lang="en" sz="1700">
                <a:solidFill>
                  <a:schemeClr val="accent4"/>
                </a:solidFill>
                <a:latin typeface="Maven Pro"/>
                <a:ea typeface="Maven Pro"/>
                <a:cs typeface="Maven Pro"/>
                <a:sym typeface="Maven Pro"/>
              </a:rPr>
              <a:t>Automatic clustering of IT alerts</a:t>
            </a:r>
            <a:endParaRPr b="1" sz="1700">
              <a:solidFill>
                <a:schemeClr val="accent4"/>
              </a:solidFill>
              <a:latin typeface="Maven Pro"/>
              <a:ea typeface="Maven Pro"/>
              <a:cs typeface="Maven Pro"/>
              <a:sym typeface="Maven Pro"/>
            </a:endParaRPr>
          </a:p>
          <a:p>
            <a:pPr indent="-336550" lvl="0" marL="457200" rtl="0" algn="l">
              <a:spcBef>
                <a:spcPts val="0"/>
              </a:spcBef>
              <a:spcAft>
                <a:spcPts val="0"/>
              </a:spcAft>
              <a:buClr>
                <a:schemeClr val="accent4"/>
              </a:buClr>
              <a:buSzPts val="1700"/>
              <a:buFont typeface="Maven Pro"/>
              <a:buChar char="●"/>
            </a:pPr>
            <a:r>
              <a:rPr b="1" lang="en" sz="1700">
                <a:solidFill>
                  <a:schemeClr val="accent4"/>
                </a:solidFill>
                <a:latin typeface="Maven Pro"/>
                <a:ea typeface="Maven Pro"/>
                <a:cs typeface="Maven Pro"/>
                <a:sym typeface="Maven Pro"/>
              </a:rPr>
              <a:t>Wireless sensor </a:t>
            </a:r>
            <a:endParaRPr b="1" sz="1700">
              <a:solidFill>
                <a:schemeClr val="accent4"/>
              </a:solidFill>
              <a:latin typeface="Maven Pro"/>
              <a:ea typeface="Maven Pro"/>
              <a:cs typeface="Maven Pro"/>
              <a:sym typeface="Maven Pro"/>
            </a:endParaRPr>
          </a:p>
          <a:p>
            <a:pPr indent="-336550" lvl="0" marL="457200" rtl="0" algn="l">
              <a:spcBef>
                <a:spcPts val="0"/>
              </a:spcBef>
              <a:spcAft>
                <a:spcPts val="0"/>
              </a:spcAft>
              <a:buClr>
                <a:schemeClr val="accent4"/>
              </a:buClr>
              <a:buSzPts val="1700"/>
              <a:buFont typeface="Maven Pro"/>
              <a:buChar char="●"/>
            </a:pPr>
            <a:r>
              <a:rPr b="1" lang="en" sz="1700">
                <a:solidFill>
                  <a:schemeClr val="accent4"/>
                </a:solidFill>
                <a:latin typeface="Maven Pro"/>
                <a:ea typeface="Maven Pro"/>
                <a:cs typeface="Maven Pro"/>
                <a:sym typeface="Maven Pro"/>
              </a:rPr>
              <a:t>Delivery store optimization</a:t>
            </a:r>
            <a:endParaRPr b="1" sz="1700">
              <a:solidFill>
                <a:schemeClr val="accent4"/>
              </a:solidFill>
              <a:latin typeface="Maven Pro"/>
              <a:ea typeface="Maven Pro"/>
              <a:cs typeface="Maven Pro"/>
              <a:sym typeface="Maven Pro"/>
            </a:endParaRPr>
          </a:p>
          <a:p>
            <a:pPr indent="-336550" lvl="0" marL="457200" rtl="0" algn="l">
              <a:spcBef>
                <a:spcPts val="0"/>
              </a:spcBef>
              <a:spcAft>
                <a:spcPts val="0"/>
              </a:spcAft>
              <a:buClr>
                <a:schemeClr val="accent4"/>
              </a:buClr>
              <a:buSzPts val="1700"/>
              <a:buFont typeface="Maven Pro"/>
              <a:buChar char="●"/>
            </a:pPr>
            <a:r>
              <a:rPr b="1" lang="en" sz="1700">
                <a:solidFill>
                  <a:schemeClr val="accent4"/>
                </a:solidFill>
                <a:latin typeface="Maven Pro"/>
                <a:ea typeface="Maven Pro"/>
                <a:cs typeface="Maven Pro"/>
                <a:sym typeface="Maven Pro"/>
              </a:rPr>
              <a:t>Document classification</a:t>
            </a:r>
            <a:endParaRPr b="1" sz="1700">
              <a:solidFill>
                <a:schemeClr val="accent4"/>
              </a:solidFill>
              <a:latin typeface="Maven Pro"/>
              <a:ea typeface="Maven Pro"/>
              <a:cs typeface="Maven Pro"/>
              <a:sym typeface="Maven Pro"/>
            </a:endParaRPr>
          </a:p>
          <a:p>
            <a:pPr indent="-336550" lvl="0" marL="457200" rtl="0" algn="l">
              <a:spcBef>
                <a:spcPts val="0"/>
              </a:spcBef>
              <a:spcAft>
                <a:spcPts val="0"/>
              </a:spcAft>
              <a:buClr>
                <a:schemeClr val="accent4"/>
              </a:buClr>
              <a:buSzPts val="1700"/>
              <a:buFont typeface="Maven Pro"/>
              <a:buChar char="●"/>
            </a:pPr>
            <a:r>
              <a:rPr b="1" lang="en" sz="1700">
                <a:solidFill>
                  <a:schemeClr val="accent4"/>
                </a:solidFill>
                <a:latin typeface="Maven Pro"/>
                <a:ea typeface="Maven Pro"/>
                <a:cs typeface="Maven Pro"/>
                <a:sym typeface="Maven Pro"/>
              </a:rPr>
              <a:t>Identifying crime localities</a:t>
            </a:r>
            <a:endParaRPr b="1" sz="1700">
              <a:solidFill>
                <a:schemeClr val="accent4"/>
              </a:solidFill>
              <a:latin typeface="Maven Pro"/>
              <a:ea typeface="Maven Pro"/>
              <a:cs typeface="Maven Pro"/>
              <a:sym typeface="Maven Pro"/>
            </a:endParaRPr>
          </a:p>
          <a:p>
            <a:pPr indent="-336550" lvl="0" marL="457200" rtl="0" algn="l">
              <a:spcBef>
                <a:spcPts val="0"/>
              </a:spcBef>
              <a:spcAft>
                <a:spcPts val="0"/>
              </a:spcAft>
              <a:buClr>
                <a:schemeClr val="accent4"/>
              </a:buClr>
              <a:buSzPts val="1700"/>
              <a:buFont typeface="Maven Pro"/>
              <a:buChar char="●"/>
            </a:pPr>
            <a:r>
              <a:rPr b="1" lang="en" sz="1700">
                <a:solidFill>
                  <a:schemeClr val="accent4"/>
                </a:solidFill>
                <a:latin typeface="Maven Pro"/>
                <a:ea typeface="Maven Pro"/>
                <a:cs typeface="Maven Pro"/>
                <a:sym typeface="Maven Pro"/>
              </a:rPr>
              <a:t>Customer/Market Segmentation</a:t>
            </a:r>
            <a:endParaRPr b="1" sz="1700">
              <a:solidFill>
                <a:schemeClr val="accent4"/>
              </a:solidFill>
              <a:latin typeface="Maven Pro"/>
              <a:ea typeface="Maven Pro"/>
              <a:cs typeface="Maven Pro"/>
              <a:sym typeface="Maven Pro"/>
            </a:endParaRPr>
          </a:p>
          <a:p>
            <a:pPr indent="-336550" lvl="0" marL="457200" rtl="0" algn="l">
              <a:spcBef>
                <a:spcPts val="0"/>
              </a:spcBef>
              <a:spcAft>
                <a:spcPts val="0"/>
              </a:spcAft>
              <a:buClr>
                <a:schemeClr val="accent4"/>
              </a:buClr>
              <a:buSzPts val="1700"/>
              <a:buFont typeface="Maven Pro"/>
              <a:buChar char="●"/>
            </a:pPr>
            <a:r>
              <a:rPr b="1" lang="en" sz="1700">
                <a:solidFill>
                  <a:schemeClr val="accent4"/>
                </a:solidFill>
                <a:latin typeface="Maven Pro"/>
                <a:ea typeface="Maven Pro"/>
                <a:cs typeface="Maven Pro"/>
                <a:sym typeface="Maven Pro"/>
              </a:rPr>
              <a:t>Fantasy league stat analysis</a:t>
            </a:r>
            <a:endParaRPr b="1" sz="1700">
              <a:solidFill>
                <a:schemeClr val="accent4"/>
              </a:solidFill>
              <a:latin typeface="Maven Pro"/>
              <a:ea typeface="Maven Pro"/>
              <a:cs typeface="Maven Pro"/>
              <a:sym typeface="Maven Pro"/>
            </a:endParaRPr>
          </a:p>
          <a:p>
            <a:pPr indent="-336550" lvl="0" marL="457200" rtl="0" algn="l">
              <a:spcBef>
                <a:spcPts val="0"/>
              </a:spcBef>
              <a:spcAft>
                <a:spcPts val="0"/>
              </a:spcAft>
              <a:buClr>
                <a:schemeClr val="accent4"/>
              </a:buClr>
              <a:buSzPts val="1700"/>
              <a:buFont typeface="Maven Pro"/>
              <a:buChar char="●"/>
            </a:pPr>
            <a:r>
              <a:rPr b="1" lang="en" sz="1700">
                <a:solidFill>
                  <a:schemeClr val="accent4"/>
                </a:solidFill>
                <a:latin typeface="Maven Pro"/>
                <a:ea typeface="Maven Pro"/>
                <a:cs typeface="Maven Pro"/>
                <a:sym typeface="Maven Pro"/>
              </a:rPr>
              <a:t>Insurance fraud detection</a:t>
            </a:r>
            <a:endParaRPr b="1" sz="1700">
              <a:solidFill>
                <a:schemeClr val="accent4"/>
              </a:solidFill>
              <a:latin typeface="Maven Pro"/>
              <a:ea typeface="Maven Pro"/>
              <a:cs typeface="Maven Pro"/>
              <a:sym typeface="Maven Pro"/>
            </a:endParaRPr>
          </a:p>
          <a:p>
            <a:pPr indent="-336550" lvl="0" marL="457200" rtl="0" algn="l">
              <a:spcBef>
                <a:spcPts val="0"/>
              </a:spcBef>
              <a:spcAft>
                <a:spcPts val="0"/>
              </a:spcAft>
              <a:buClr>
                <a:schemeClr val="accent6"/>
              </a:buClr>
              <a:buSzPts val="1700"/>
              <a:buFont typeface="Maven Pro"/>
              <a:buChar char="●"/>
            </a:pPr>
            <a:r>
              <a:rPr b="1" lang="en" sz="1700">
                <a:solidFill>
                  <a:schemeClr val="accent6"/>
                </a:solidFill>
                <a:latin typeface="Maven Pro"/>
                <a:ea typeface="Maven Pro"/>
                <a:cs typeface="Maven Pro"/>
                <a:sym typeface="Maven Pro"/>
              </a:rPr>
              <a:t>Call record detail analysis</a:t>
            </a:r>
            <a:endParaRPr b="1" sz="1700">
              <a:solidFill>
                <a:schemeClr val="accent6"/>
              </a:solidFill>
              <a:latin typeface="Maven Pro"/>
              <a:ea typeface="Maven Pro"/>
              <a:cs typeface="Maven Pro"/>
              <a:sym typeface="Maven Pro"/>
            </a:endParaRPr>
          </a:p>
          <a:p>
            <a:pPr indent="-336550" lvl="0" marL="457200" rtl="0" algn="l">
              <a:spcBef>
                <a:spcPts val="0"/>
              </a:spcBef>
              <a:spcAft>
                <a:spcPts val="0"/>
              </a:spcAft>
              <a:buClr>
                <a:schemeClr val="accent6"/>
              </a:buClr>
              <a:buSzPts val="1700"/>
              <a:buFont typeface="Maven Pro"/>
              <a:buChar char="●"/>
            </a:pPr>
            <a:r>
              <a:rPr b="1" lang="en" sz="1700">
                <a:solidFill>
                  <a:schemeClr val="accent6"/>
                </a:solidFill>
                <a:latin typeface="Maven Pro"/>
                <a:ea typeface="Maven Pro"/>
                <a:cs typeface="Maven Pro"/>
                <a:sym typeface="Maven Pro"/>
              </a:rPr>
              <a:t>Cyber-profiling criminals,etc.</a:t>
            </a:r>
            <a:endParaRPr b="1" sz="1800">
              <a:solidFill>
                <a:schemeClr val="accent6"/>
              </a:solidFill>
              <a:latin typeface="Maven Pro"/>
              <a:ea typeface="Maven Pro"/>
              <a:cs typeface="Maven Pro"/>
              <a:sym typeface="Maven Pro"/>
            </a:endParaRPr>
          </a:p>
        </p:txBody>
      </p:sp>
      <p:pic>
        <p:nvPicPr>
          <p:cNvPr id="415" name="Google Shape;415;p60"/>
          <p:cNvPicPr preferRelativeResize="0"/>
          <p:nvPr/>
        </p:nvPicPr>
        <p:blipFill rotWithShape="1">
          <a:blip r:embed="rId3">
            <a:alphaModFix/>
          </a:blip>
          <a:srcRect b="19535" l="56063" r="6815" t="25726"/>
          <a:stretch/>
        </p:blipFill>
        <p:spPr>
          <a:xfrm>
            <a:off x="5019550" y="1265400"/>
            <a:ext cx="3581427" cy="29692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1"/>
          <p:cNvSpPr txBox="1"/>
          <p:nvPr>
            <p:ph type="title"/>
          </p:nvPr>
        </p:nvSpPr>
        <p:spPr>
          <a:xfrm>
            <a:off x="883100" y="396600"/>
            <a:ext cx="6317700" cy="74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Algorithm</a:t>
            </a:r>
            <a:endParaRPr b="1"/>
          </a:p>
        </p:txBody>
      </p:sp>
      <p:pic>
        <p:nvPicPr>
          <p:cNvPr id="421" name="Google Shape;421;p61"/>
          <p:cNvPicPr preferRelativeResize="0"/>
          <p:nvPr/>
        </p:nvPicPr>
        <p:blipFill>
          <a:blip r:embed="rId3">
            <a:alphaModFix/>
          </a:blip>
          <a:stretch>
            <a:fillRect/>
          </a:stretch>
        </p:blipFill>
        <p:spPr>
          <a:xfrm>
            <a:off x="1639650" y="1301425"/>
            <a:ext cx="5460771" cy="34203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2"/>
          <p:cNvSpPr txBox="1"/>
          <p:nvPr/>
        </p:nvSpPr>
        <p:spPr>
          <a:xfrm>
            <a:off x="883100" y="570125"/>
            <a:ext cx="67887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6"/>
                </a:solidFill>
                <a:latin typeface="Maven Pro"/>
                <a:ea typeface="Maven Pro"/>
                <a:cs typeface="Maven Pro"/>
                <a:sym typeface="Maven Pro"/>
              </a:rPr>
              <a:t>Input:   D is a dataset containing n objects,  k is the number of cluster</a:t>
            </a:r>
            <a:endParaRPr b="1">
              <a:solidFill>
                <a:schemeClr val="accent6"/>
              </a:solidFill>
              <a:latin typeface="Maven Pro"/>
              <a:ea typeface="Maven Pro"/>
              <a:cs typeface="Maven Pro"/>
              <a:sym typeface="Maven Pro"/>
            </a:endParaRPr>
          </a:p>
          <a:p>
            <a:pPr indent="0" lvl="0" marL="0" rtl="0" algn="l">
              <a:spcBef>
                <a:spcPts val="0"/>
              </a:spcBef>
              <a:spcAft>
                <a:spcPts val="0"/>
              </a:spcAft>
              <a:buNone/>
            </a:pPr>
            <a:r>
              <a:rPr b="1" lang="en">
                <a:solidFill>
                  <a:schemeClr val="accent6"/>
                </a:solidFill>
                <a:latin typeface="Maven Pro"/>
                <a:ea typeface="Maven Pro"/>
                <a:cs typeface="Maven Pro"/>
                <a:sym typeface="Maven Pro"/>
              </a:rPr>
              <a:t>Output:  A set of k clusters</a:t>
            </a:r>
            <a:endParaRPr b="1">
              <a:solidFill>
                <a:schemeClr val="accent6"/>
              </a:solidFill>
              <a:latin typeface="Maven Pro"/>
              <a:ea typeface="Maven Pro"/>
              <a:cs typeface="Maven Pro"/>
              <a:sym typeface="Maven Pro"/>
            </a:endParaRPr>
          </a:p>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rPr lang="en" sz="1500">
                <a:solidFill>
                  <a:schemeClr val="accent6"/>
                </a:solidFill>
                <a:latin typeface="Maven Pro"/>
                <a:ea typeface="Maven Pro"/>
                <a:cs typeface="Maven Pro"/>
                <a:sym typeface="Maven Pro"/>
              </a:rPr>
              <a:t>Steps:</a:t>
            </a:r>
            <a:endParaRPr sz="1500">
              <a:solidFill>
                <a:schemeClr val="accent6"/>
              </a:solidFill>
              <a:latin typeface="Maven Pro"/>
              <a:ea typeface="Maven Pro"/>
              <a:cs typeface="Maven Pro"/>
              <a:sym typeface="Maven Pro"/>
            </a:endParaRPr>
          </a:p>
          <a:p>
            <a:pPr indent="0" lvl="0" marL="0" rtl="0" algn="l">
              <a:spcBef>
                <a:spcPts val="0"/>
              </a:spcBef>
              <a:spcAft>
                <a:spcPts val="0"/>
              </a:spcAft>
              <a:buNone/>
            </a:pPr>
            <a:r>
              <a:rPr lang="en" sz="1500">
                <a:solidFill>
                  <a:schemeClr val="accent6"/>
                </a:solidFill>
                <a:latin typeface="Maven Pro"/>
                <a:ea typeface="Maven Pro"/>
                <a:cs typeface="Maven Pro"/>
                <a:sym typeface="Maven Pro"/>
              </a:rPr>
              <a:t>1.Randomly choose k objects from D as the initial cluster centroids.</a:t>
            </a:r>
            <a:endParaRPr sz="1500">
              <a:solidFill>
                <a:schemeClr val="accent6"/>
              </a:solidFill>
              <a:latin typeface="Maven Pro"/>
              <a:ea typeface="Maven Pro"/>
              <a:cs typeface="Maven Pro"/>
              <a:sym typeface="Maven Pro"/>
            </a:endParaRPr>
          </a:p>
          <a:p>
            <a:pPr indent="0" lvl="0" marL="0" rtl="0" algn="l">
              <a:spcBef>
                <a:spcPts val="0"/>
              </a:spcBef>
              <a:spcAft>
                <a:spcPts val="0"/>
              </a:spcAft>
              <a:buNone/>
            </a:pPr>
            <a:r>
              <a:t/>
            </a:r>
            <a:endParaRPr sz="1500">
              <a:solidFill>
                <a:schemeClr val="accent6"/>
              </a:solidFill>
              <a:latin typeface="Maven Pro"/>
              <a:ea typeface="Maven Pro"/>
              <a:cs typeface="Maven Pro"/>
              <a:sym typeface="Maven Pro"/>
            </a:endParaRPr>
          </a:p>
          <a:p>
            <a:pPr indent="0" lvl="0" marL="0" rtl="0" algn="l">
              <a:spcBef>
                <a:spcPts val="0"/>
              </a:spcBef>
              <a:spcAft>
                <a:spcPts val="0"/>
              </a:spcAft>
              <a:buNone/>
            </a:pPr>
            <a:r>
              <a:rPr lang="en" sz="1500">
                <a:solidFill>
                  <a:schemeClr val="accent6"/>
                </a:solidFill>
                <a:latin typeface="Maven Pro"/>
                <a:ea typeface="Maven Pro"/>
                <a:cs typeface="Maven Pro"/>
                <a:sym typeface="Maven Pro"/>
              </a:rPr>
              <a:t>2.For each of the objects in D do</a:t>
            </a:r>
            <a:endParaRPr sz="1500">
              <a:solidFill>
                <a:schemeClr val="accent6"/>
              </a:solidFill>
              <a:latin typeface="Maven Pro"/>
              <a:ea typeface="Maven Pro"/>
              <a:cs typeface="Maven Pro"/>
              <a:sym typeface="Maven Pro"/>
            </a:endParaRPr>
          </a:p>
          <a:p>
            <a:pPr indent="0" lvl="0" marL="457200" rtl="0" algn="l">
              <a:spcBef>
                <a:spcPts val="0"/>
              </a:spcBef>
              <a:spcAft>
                <a:spcPts val="0"/>
              </a:spcAft>
              <a:buNone/>
            </a:pPr>
            <a:r>
              <a:rPr lang="en" sz="1500">
                <a:solidFill>
                  <a:schemeClr val="accent6"/>
                </a:solidFill>
                <a:latin typeface="Maven Pro"/>
                <a:ea typeface="Maven Pro"/>
                <a:cs typeface="Maven Pro"/>
                <a:sym typeface="Maven Pro"/>
              </a:rPr>
              <a:t>•Compute distance between the current objects and k cluster centroids</a:t>
            </a:r>
            <a:endParaRPr sz="1500">
              <a:solidFill>
                <a:schemeClr val="accent6"/>
              </a:solidFill>
              <a:latin typeface="Maven Pro"/>
              <a:ea typeface="Maven Pro"/>
              <a:cs typeface="Maven Pro"/>
              <a:sym typeface="Maven Pro"/>
            </a:endParaRPr>
          </a:p>
          <a:p>
            <a:pPr indent="457200" lvl="0" marL="0" rtl="0" algn="l">
              <a:spcBef>
                <a:spcPts val="0"/>
              </a:spcBef>
              <a:spcAft>
                <a:spcPts val="0"/>
              </a:spcAft>
              <a:buNone/>
            </a:pPr>
            <a:r>
              <a:rPr lang="en" sz="1500">
                <a:solidFill>
                  <a:schemeClr val="accent6"/>
                </a:solidFill>
                <a:latin typeface="Maven Pro"/>
                <a:ea typeface="Maven Pro"/>
                <a:cs typeface="Maven Pro"/>
                <a:sym typeface="Maven Pro"/>
              </a:rPr>
              <a:t>•Assign the current object to that cluster to which it is closest.</a:t>
            </a:r>
            <a:endParaRPr sz="1500">
              <a:solidFill>
                <a:schemeClr val="accent6"/>
              </a:solidFill>
              <a:latin typeface="Maven Pro"/>
              <a:ea typeface="Maven Pro"/>
              <a:cs typeface="Maven Pro"/>
              <a:sym typeface="Maven Pro"/>
            </a:endParaRPr>
          </a:p>
          <a:p>
            <a:pPr indent="0" lvl="0" marL="0" rtl="0" algn="l">
              <a:spcBef>
                <a:spcPts val="0"/>
              </a:spcBef>
              <a:spcAft>
                <a:spcPts val="0"/>
              </a:spcAft>
              <a:buNone/>
            </a:pPr>
            <a:r>
              <a:t/>
            </a:r>
            <a:endParaRPr sz="1500">
              <a:solidFill>
                <a:schemeClr val="accent6"/>
              </a:solidFill>
              <a:latin typeface="Maven Pro"/>
              <a:ea typeface="Maven Pro"/>
              <a:cs typeface="Maven Pro"/>
              <a:sym typeface="Maven Pro"/>
            </a:endParaRPr>
          </a:p>
          <a:p>
            <a:pPr indent="0" lvl="0" marL="0" rtl="0" algn="l">
              <a:spcBef>
                <a:spcPts val="0"/>
              </a:spcBef>
              <a:spcAft>
                <a:spcPts val="0"/>
              </a:spcAft>
              <a:buNone/>
            </a:pPr>
            <a:r>
              <a:rPr lang="en" sz="1500">
                <a:solidFill>
                  <a:schemeClr val="accent6"/>
                </a:solidFill>
                <a:latin typeface="Maven Pro"/>
                <a:ea typeface="Maven Pro"/>
                <a:cs typeface="Maven Pro"/>
                <a:sym typeface="Maven Pro"/>
              </a:rPr>
              <a:t>3.Compute the “cluster centers” of each cluster. These become the new cluster centroids.</a:t>
            </a:r>
            <a:endParaRPr sz="1500">
              <a:solidFill>
                <a:schemeClr val="accent6"/>
              </a:solidFill>
              <a:latin typeface="Maven Pro"/>
              <a:ea typeface="Maven Pro"/>
              <a:cs typeface="Maven Pro"/>
              <a:sym typeface="Maven Pro"/>
            </a:endParaRPr>
          </a:p>
          <a:p>
            <a:pPr indent="0" lvl="0" marL="0" rtl="0" algn="l">
              <a:spcBef>
                <a:spcPts val="0"/>
              </a:spcBef>
              <a:spcAft>
                <a:spcPts val="0"/>
              </a:spcAft>
              <a:buNone/>
            </a:pPr>
            <a:r>
              <a:t/>
            </a:r>
            <a:endParaRPr sz="1500">
              <a:solidFill>
                <a:schemeClr val="accent6"/>
              </a:solidFill>
              <a:latin typeface="Maven Pro"/>
              <a:ea typeface="Maven Pro"/>
              <a:cs typeface="Maven Pro"/>
              <a:sym typeface="Maven Pro"/>
            </a:endParaRPr>
          </a:p>
          <a:p>
            <a:pPr indent="0" lvl="0" marL="0" rtl="0" algn="l">
              <a:spcBef>
                <a:spcPts val="0"/>
              </a:spcBef>
              <a:spcAft>
                <a:spcPts val="0"/>
              </a:spcAft>
              <a:buNone/>
            </a:pPr>
            <a:r>
              <a:rPr lang="en" sz="1500">
                <a:solidFill>
                  <a:schemeClr val="accent6"/>
                </a:solidFill>
                <a:latin typeface="Maven Pro"/>
                <a:ea typeface="Maven Pro"/>
                <a:cs typeface="Maven Pro"/>
                <a:sym typeface="Maven Pro"/>
              </a:rPr>
              <a:t>4.Repeat step 2-3 until the convergence criterion is satisfied</a:t>
            </a:r>
            <a:endParaRPr sz="1500">
              <a:solidFill>
                <a:schemeClr val="accent6"/>
              </a:solidFill>
              <a:latin typeface="Maven Pro"/>
              <a:ea typeface="Maven Pro"/>
              <a:cs typeface="Maven Pro"/>
              <a:sym typeface="Maven Pro"/>
            </a:endParaRPr>
          </a:p>
          <a:p>
            <a:pPr indent="0" lvl="0" marL="0" rtl="0" algn="l">
              <a:spcBef>
                <a:spcPts val="0"/>
              </a:spcBef>
              <a:spcAft>
                <a:spcPts val="0"/>
              </a:spcAft>
              <a:buNone/>
            </a:pPr>
            <a:r>
              <a:t/>
            </a:r>
            <a:endParaRPr sz="1500">
              <a:solidFill>
                <a:schemeClr val="accent6"/>
              </a:solidFill>
              <a:latin typeface="Maven Pro"/>
              <a:ea typeface="Maven Pro"/>
              <a:cs typeface="Maven Pro"/>
              <a:sym typeface="Maven Pro"/>
            </a:endParaRPr>
          </a:p>
          <a:p>
            <a:pPr indent="0" lvl="0" marL="0" rtl="0" algn="l">
              <a:spcBef>
                <a:spcPts val="0"/>
              </a:spcBef>
              <a:spcAft>
                <a:spcPts val="0"/>
              </a:spcAft>
              <a:buNone/>
            </a:pPr>
            <a:r>
              <a:rPr lang="en" sz="1500">
                <a:solidFill>
                  <a:schemeClr val="accent6"/>
                </a:solidFill>
                <a:latin typeface="Maven Pro"/>
                <a:ea typeface="Maven Pro"/>
                <a:cs typeface="Maven Pro"/>
                <a:sym typeface="Maven Pro"/>
              </a:rPr>
              <a:t>5.Stop</a:t>
            </a:r>
            <a:endParaRPr sz="1500">
              <a:solidFill>
                <a:schemeClr val="accent6"/>
              </a:solidFill>
              <a:latin typeface="Maven Pro"/>
              <a:ea typeface="Maven Pro"/>
              <a:cs typeface="Maven Pro"/>
              <a:sym typeface="Maven Pr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3"/>
          <p:cNvSpPr txBox="1"/>
          <p:nvPr>
            <p:ph type="title"/>
          </p:nvPr>
        </p:nvSpPr>
        <p:spPr>
          <a:xfrm>
            <a:off x="883100" y="396600"/>
            <a:ext cx="6317700" cy="74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Step wise</a:t>
            </a:r>
            <a:endParaRPr b="1"/>
          </a:p>
        </p:txBody>
      </p:sp>
      <p:sp>
        <p:nvSpPr>
          <p:cNvPr id="432" name="Google Shape;432;p63"/>
          <p:cNvSpPr txBox="1"/>
          <p:nvPr>
            <p:ph idx="1" type="subTitle"/>
          </p:nvPr>
        </p:nvSpPr>
        <p:spPr>
          <a:xfrm>
            <a:off x="1007025" y="1140300"/>
            <a:ext cx="5661000" cy="37257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en"/>
              <a:t>The algorithm can be stated as follows.</a:t>
            </a:r>
            <a:endParaRPr/>
          </a:p>
          <a:p>
            <a:pPr indent="-317500" lvl="0" marL="457200" rtl="0" algn="l">
              <a:spcBef>
                <a:spcPts val="0"/>
              </a:spcBef>
              <a:spcAft>
                <a:spcPts val="0"/>
              </a:spcAft>
              <a:buSzPts val="1400"/>
              <a:buAutoNum type="arabicPeriod"/>
            </a:pPr>
            <a:r>
              <a:rPr lang="en"/>
              <a:t>First it selects k number of objects at random from the set of n objects. These k objects are treated as the centroids or center of gravities of k clusters.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For each of the remaining objects, it is assigned to one of the closest centroid. Thus, it forms a collection of objects assigned to each centroid and is called a cluster.</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Next, the centroid of each cluster is then updated (by calculating the mean values of attributes of each object).</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The assignment and update procedure is until it reaches some stopping criteria (such as, number of iteration, centroids remain unchanged or no assignment, etc.)</a:t>
            </a:r>
            <a:endParaRPr/>
          </a:p>
          <a:p>
            <a:pPr indent="0" lvl="0" marL="45720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4"/>
          <p:cNvSpPr txBox="1"/>
          <p:nvPr>
            <p:ph idx="4" type="title"/>
          </p:nvPr>
        </p:nvSpPr>
        <p:spPr>
          <a:xfrm>
            <a:off x="708600" y="445025"/>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seoModerno ExtraBold"/>
                <a:ea typeface="MuseoModerno ExtraBold"/>
                <a:cs typeface="MuseoModerno ExtraBold"/>
                <a:sym typeface="MuseoModerno ExtraBold"/>
              </a:rPr>
              <a:t>Notes -</a:t>
            </a:r>
            <a:endParaRPr>
              <a:latin typeface="MuseoModerno ExtraBold"/>
              <a:ea typeface="MuseoModerno ExtraBold"/>
              <a:cs typeface="MuseoModerno ExtraBold"/>
              <a:sym typeface="MuseoModerno ExtraBold"/>
            </a:endParaRPr>
          </a:p>
        </p:txBody>
      </p:sp>
      <p:sp>
        <p:nvSpPr>
          <p:cNvPr id="438" name="Google Shape;438;p64"/>
          <p:cNvSpPr txBox="1"/>
          <p:nvPr/>
        </p:nvSpPr>
        <p:spPr>
          <a:xfrm>
            <a:off x="818000" y="892375"/>
            <a:ext cx="71388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6"/>
                </a:solidFill>
                <a:latin typeface="Maven Pro"/>
                <a:ea typeface="Maven Pro"/>
                <a:cs typeface="Maven Pro"/>
                <a:sym typeface="Maven Pro"/>
              </a:rPr>
              <a:t>1)Objects are defined in terms of set of attributes. 〖A={A〗_1,A_2,…..,A_m} where each A_i is continuous data type.</a:t>
            </a:r>
            <a:endParaRPr>
              <a:solidFill>
                <a:schemeClr val="accent6"/>
              </a:solidFill>
              <a:latin typeface="Maven Pro"/>
              <a:ea typeface="Maven Pro"/>
              <a:cs typeface="Maven Pro"/>
              <a:sym typeface="Maven Pro"/>
            </a:endParaRPr>
          </a:p>
          <a:p>
            <a:pPr indent="0" lvl="0" marL="0" rtl="0" algn="l">
              <a:spcBef>
                <a:spcPts val="0"/>
              </a:spcBef>
              <a:spcAft>
                <a:spcPts val="0"/>
              </a:spcAft>
              <a:buNone/>
            </a:pPr>
            <a:r>
              <a:t/>
            </a:r>
            <a:endParaRPr>
              <a:solidFill>
                <a:schemeClr val="accent6"/>
              </a:solidFill>
              <a:latin typeface="Maven Pro"/>
              <a:ea typeface="Maven Pro"/>
              <a:cs typeface="Maven Pro"/>
              <a:sym typeface="Maven Pro"/>
            </a:endParaRPr>
          </a:p>
          <a:p>
            <a:pPr indent="0" lvl="0" marL="0" rtl="0" algn="l">
              <a:spcBef>
                <a:spcPts val="0"/>
              </a:spcBef>
              <a:spcAft>
                <a:spcPts val="0"/>
              </a:spcAft>
              <a:buNone/>
            </a:pPr>
            <a:r>
              <a:rPr lang="en">
                <a:solidFill>
                  <a:schemeClr val="accent6"/>
                </a:solidFill>
                <a:latin typeface="Maven Pro"/>
                <a:ea typeface="Maven Pro"/>
                <a:cs typeface="Maven Pro"/>
                <a:sym typeface="Maven Pro"/>
              </a:rPr>
              <a:t>2)Distance computation: Any distance such as L_1,L_2,L_3 or cosine similarity.</a:t>
            </a:r>
            <a:endParaRPr>
              <a:solidFill>
                <a:schemeClr val="accent6"/>
              </a:solidFill>
              <a:latin typeface="Maven Pro"/>
              <a:ea typeface="Maven Pro"/>
              <a:cs typeface="Maven Pro"/>
              <a:sym typeface="Maven Pro"/>
            </a:endParaRPr>
          </a:p>
          <a:p>
            <a:pPr indent="0" lvl="0" marL="0" rtl="0" algn="l">
              <a:spcBef>
                <a:spcPts val="0"/>
              </a:spcBef>
              <a:spcAft>
                <a:spcPts val="0"/>
              </a:spcAft>
              <a:buNone/>
            </a:pPr>
            <a:r>
              <a:t/>
            </a:r>
            <a:endParaRPr>
              <a:solidFill>
                <a:schemeClr val="accent6"/>
              </a:solidFill>
              <a:latin typeface="Maven Pro"/>
              <a:ea typeface="Maven Pro"/>
              <a:cs typeface="Maven Pro"/>
              <a:sym typeface="Maven Pro"/>
            </a:endParaRPr>
          </a:p>
          <a:p>
            <a:pPr indent="0" lvl="0" marL="0" rtl="0" algn="l">
              <a:spcBef>
                <a:spcPts val="0"/>
              </a:spcBef>
              <a:spcAft>
                <a:spcPts val="0"/>
              </a:spcAft>
              <a:buNone/>
            </a:pPr>
            <a:r>
              <a:rPr lang="en">
                <a:solidFill>
                  <a:schemeClr val="accent6"/>
                </a:solidFill>
                <a:latin typeface="Maven Pro"/>
                <a:ea typeface="Maven Pro"/>
                <a:cs typeface="Maven Pro"/>
                <a:sym typeface="Maven Pro"/>
              </a:rPr>
              <a:t>3)Minimum distance is the measure of closeness between an object and centroid.</a:t>
            </a:r>
            <a:endParaRPr>
              <a:solidFill>
                <a:schemeClr val="accent6"/>
              </a:solidFill>
              <a:latin typeface="Maven Pro"/>
              <a:ea typeface="Maven Pro"/>
              <a:cs typeface="Maven Pro"/>
              <a:sym typeface="Maven Pro"/>
            </a:endParaRPr>
          </a:p>
          <a:p>
            <a:pPr indent="0" lvl="0" marL="0" rtl="0" algn="l">
              <a:spcBef>
                <a:spcPts val="0"/>
              </a:spcBef>
              <a:spcAft>
                <a:spcPts val="0"/>
              </a:spcAft>
              <a:buNone/>
            </a:pPr>
            <a:r>
              <a:t/>
            </a:r>
            <a:endParaRPr>
              <a:solidFill>
                <a:schemeClr val="accent6"/>
              </a:solidFill>
              <a:latin typeface="Maven Pro"/>
              <a:ea typeface="Maven Pro"/>
              <a:cs typeface="Maven Pro"/>
              <a:sym typeface="Maven Pro"/>
            </a:endParaRPr>
          </a:p>
          <a:p>
            <a:pPr indent="0" lvl="0" marL="0" rtl="0" algn="l">
              <a:spcBef>
                <a:spcPts val="0"/>
              </a:spcBef>
              <a:spcAft>
                <a:spcPts val="0"/>
              </a:spcAft>
              <a:buNone/>
            </a:pPr>
            <a:r>
              <a:rPr lang="en">
                <a:solidFill>
                  <a:schemeClr val="accent6"/>
                </a:solidFill>
                <a:latin typeface="Maven Pro"/>
                <a:ea typeface="Maven Pro"/>
                <a:cs typeface="Maven Pro"/>
                <a:sym typeface="Maven Pro"/>
              </a:rPr>
              <a:t>4)Mean Calculation: It is the mean value of each attribute values of all objects.</a:t>
            </a:r>
            <a:endParaRPr>
              <a:solidFill>
                <a:schemeClr val="accent6"/>
              </a:solidFill>
              <a:latin typeface="Maven Pro"/>
              <a:ea typeface="Maven Pro"/>
              <a:cs typeface="Maven Pro"/>
              <a:sym typeface="Maven Pro"/>
            </a:endParaRPr>
          </a:p>
          <a:p>
            <a:pPr indent="0" lvl="0" marL="0" rtl="0" algn="l">
              <a:spcBef>
                <a:spcPts val="0"/>
              </a:spcBef>
              <a:spcAft>
                <a:spcPts val="0"/>
              </a:spcAft>
              <a:buNone/>
            </a:pPr>
            <a:r>
              <a:t/>
            </a:r>
            <a:endParaRPr>
              <a:solidFill>
                <a:schemeClr val="accent6"/>
              </a:solidFill>
              <a:latin typeface="Maven Pro"/>
              <a:ea typeface="Maven Pro"/>
              <a:cs typeface="Maven Pro"/>
              <a:sym typeface="Maven Pro"/>
            </a:endParaRPr>
          </a:p>
          <a:p>
            <a:pPr indent="0" lvl="0" marL="0" rtl="0" algn="l">
              <a:spcBef>
                <a:spcPts val="0"/>
              </a:spcBef>
              <a:spcAft>
                <a:spcPts val="0"/>
              </a:spcAft>
              <a:buNone/>
            </a:pPr>
            <a:r>
              <a:rPr lang="en">
                <a:solidFill>
                  <a:schemeClr val="accent6"/>
                </a:solidFill>
                <a:latin typeface="Maven Pro"/>
                <a:ea typeface="Maven Pro"/>
                <a:cs typeface="Maven Pro"/>
                <a:sym typeface="Maven Pro"/>
              </a:rPr>
              <a:t>5)Convergence criteria: Any one of the following are termination condition of the algorithm.</a:t>
            </a:r>
            <a:endParaRPr>
              <a:solidFill>
                <a:schemeClr val="accent6"/>
              </a:solidFill>
              <a:latin typeface="Maven Pro"/>
              <a:ea typeface="Maven Pro"/>
              <a:cs typeface="Maven Pro"/>
              <a:sym typeface="Maven Pro"/>
            </a:endParaRPr>
          </a:p>
          <a:p>
            <a:pPr indent="-317500" lvl="0" marL="457200" rtl="0" algn="l">
              <a:spcBef>
                <a:spcPts val="0"/>
              </a:spcBef>
              <a:spcAft>
                <a:spcPts val="0"/>
              </a:spcAft>
              <a:buClr>
                <a:schemeClr val="accent6"/>
              </a:buClr>
              <a:buSzPts val="1400"/>
              <a:buFont typeface="Maven Pro"/>
              <a:buChar char="●"/>
            </a:pPr>
            <a:r>
              <a:rPr lang="en">
                <a:solidFill>
                  <a:schemeClr val="accent6"/>
                </a:solidFill>
                <a:latin typeface="Maven Pro"/>
                <a:ea typeface="Maven Pro"/>
                <a:cs typeface="Maven Pro"/>
                <a:sym typeface="Maven Pro"/>
              </a:rPr>
              <a:t>Number of maximum iteration permissible.</a:t>
            </a:r>
            <a:endParaRPr>
              <a:solidFill>
                <a:schemeClr val="accent6"/>
              </a:solidFill>
              <a:latin typeface="Maven Pro"/>
              <a:ea typeface="Maven Pro"/>
              <a:cs typeface="Maven Pro"/>
              <a:sym typeface="Maven Pro"/>
            </a:endParaRPr>
          </a:p>
          <a:p>
            <a:pPr indent="-317500" lvl="0" marL="457200" rtl="0" algn="l">
              <a:spcBef>
                <a:spcPts val="0"/>
              </a:spcBef>
              <a:spcAft>
                <a:spcPts val="0"/>
              </a:spcAft>
              <a:buClr>
                <a:schemeClr val="accent6"/>
              </a:buClr>
              <a:buSzPts val="1400"/>
              <a:buFont typeface="Maven Pro"/>
              <a:buChar char="●"/>
            </a:pPr>
            <a:r>
              <a:rPr lang="en">
                <a:solidFill>
                  <a:schemeClr val="accent6"/>
                </a:solidFill>
                <a:latin typeface="Maven Pro"/>
                <a:ea typeface="Maven Pro"/>
                <a:cs typeface="Maven Pro"/>
                <a:sym typeface="Maven Pro"/>
              </a:rPr>
              <a:t>No change of centroid values in any cluster.</a:t>
            </a:r>
            <a:endParaRPr>
              <a:solidFill>
                <a:schemeClr val="accent6"/>
              </a:solidFill>
              <a:latin typeface="Maven Pro"/>
              <a:ea typeface="Maven Pro"/>
              <a:cs typeface="Maven Pro"/>
              <a:sym typeface="Maven Pro"/>
            </a:endParaRPr>
          </a:p>
          <a:p>
            <a:pPr indent="-317500" lvl="0" marL="457200" rtl="0" algn="l">
              <a:spcBef>
                <a:spcPts val="0"/>
              </a:spcBef>
              <a:spcAft>
                <a:spcPts val="0"/>
              </a:spcAft>
              <a:buClr>
                <a:schemeClr val="accent6"/>
              </a:buClr>
              <a:buSzPts val="1400"/>
              <a:buFont typeface="Maven Pro"/>
              <a:buChar char="●"/>
            </a:pPr>
            <a:r>
              <a:rPr lang="en">
                <a:solidFill>
                  <a:schemeClr val="accent6"/>
                </a:solidFill>
                <a:latin typeface="Maven Pro"/>
                <a:ea typeface="Maven Pro"/>
                <a:cs typeface="Maven Pro"/>
                <a:sym typeface="Maven Pro"/>
              </a:rPr>
              <a:t>Zero (or no significant) movement(s) of object from one cluster to another.</a:t>
            </a:r>
            <a:endParaRPr>
              <a:solidFill>
                <a:schemeClr val="accent6"/>
              </a:solidFill>
              <a:latin typeface="Maven Pro"/>
              <a:ea typeface="Maven Pro"/>
              <a:cs typeface="Maven Pro"/>
              <a:sym typeface="Maven Pro"/>
            </a:endParaRPr>
          </a:p>
          <a:p>
            <a:pPr indent="-317500" lvl="0" marL="457200" rtl="0" algn="l">
              <a:spcBef>
                <a:spcPts val="0"/>
              </a:spcBef>
              <a:spcAft>
                <a:spcPts val="0"/>
              </a:spcAft>
              <a:buClr>
                <a:schemeClr val="accent6"/>
              </a:buClr>
              <a:buSzPts val="1400"/>
              <a:buFont typeface="Maven Pro"/>
              <a:buChar char="●"/>
            </a:pPr>
            <a:r>
              <a:rPr lang="en">
                <a:solidFill>
                  <a:schemeClr val="accent6"/>
                </a:solidFill>
                <a:latin typeface="Maven Pro"/>
                <a:ea typeface="Maven Pro"/>
                <a:cs typeface="Maven Pro"/>
                <a:sym typeface="Maven Pro"/>
              </a:rPr>
              <a:t>Cluster quality reaches to a certain level of acceptance.</a:t>
            </a:r>
            <a:endParaRPr>
              <a:solidFill>
                <a:schemeClr val="accent6"/>
              </a:solidFill>
              <a:latin typeface="Maven Pro"/>
              <a:ea typeface="Maven Pro"/>
              <a:cs typeface="Maven Pro"/>
              <a:sym typeface="Maven Pr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5"/>
          <p:cNvSpPr txBox="1"/>
          <p:nvPr>
            <p:ph idx="4" type="title"/>
          </p:nvPr>
        </p:nvSpPr>
        <p:spPr>
          <a:xfrm>
            <a:off x="3167400" y="209525"/>
            <a:ext cx="5113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seoModerno ExtraBold"/>
                <a:ea typeface="MuseoModerno ExtraBold"/>
                <a:cs typeface="MuseoModerno ExtraBold"/>
                <a:sym typeface="MuseoModerno ExtraBold"/>
              </a:rPr>
              <a:t>Illustration</a:t>
            </a:r>
            <a:endParaRPr>
              <a:latin typeface="MuseoModerno ExtraBold"/>
              <a:ea typeface="MuseoModerno ExtraBold"/>
              <a:cs typeface="MuseoModerno ExtraBold"/>
              <a:sym typeface="MuseoModerno ExtraBold"/>
            </a:endParaRPr>
          </a:p>
        </p:txBody>
      </p:sp>
      <p:pic>
        <p:nvPicPr>
          <p:cNvPr id="444" name="Google Shape;444;p65"/>
          <p:cNvPicPr preferRelativeResize="0"/>
          <p:nvPr/>
        </p:nvPicPr>
        <p:blipFill rotWithShape="1">
          <a:blip r:embed="rId3">
            <a:alphaModFix/>
          </a:blip>
          <a:srcRect b="13527" l="29853" r="58110" t="31327"/>
          <a:stretch/>
        </p:blipFill>
        <p:spPr>
          <a:xfrm>
            <a:off x="1722774" y="1503075"/>
            <a:ext cx="1264175" cy="3256226"/>
          </a:xfrm>
          <a:prstGeom prst="rect">
            <a:avLst/>
          </a:prstGeom>
          <a:noFill/>
          <a:ln>
            <a:noFill/>
          </a:ln>
        </p:spPr>
      </p:pic>
      <p:pic>
        <p:nvPicPr>
          <p:cNvPr id="445" name="Google Shape;445;p65"/>
          <p:cNvPicPr preferRelativeResize="0"/>
          <p:nvPr/>
        </p:nvPicPr>
        <p:blipFill rotWithShape="1">
          <a:blip r:embed="rId3">
            <a:alphaModFix/>
          </a:blip>
          <a:srcRect b="26526" l="46240" r="20312" t="30116"/>
          <a:stretch/>
        </p:blipFill>
        <p:spPr>
          <a:xfrm>
            <a:off x="4176775" y="1735150"/>
            <a:ext cx="3095049" cy="2255725"/>
          </a:xfrm>
          <a:prstGeom prst="rect">
            <a:avLst/>
          </a:prstGeom>
          <a:noFill/>
          <a:ln>
            <a:noFill/>
          </a:ln>
        </p:spPr>
      </p:pic>
      <p:sp>
        <p:nvSpPr>
          <p:cNvPr id="446" name="Google Shape;446;p65"/>
          <p:cNvSpPr txBox="1"/>
          <p:nvPr/>
        </p:nvSpPr>
        <p:spPr>
          <a:xfrm>
            <a:off x="148725" y="619725"/>
            <a:ext cx="3000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accent6"/>
                </a:solidFill>
              </a:rPr>
              <a:t>Table : Objects with two attributes  A_1 and A_2</a:t>
            </a:r>
            <a:endParaRPr>
              <a:solidFill>
                <a:schemeClr val="accent6"/>
              </a:solidFill>
            </a:endParaRPr>
          </a:p>
        </p:txBody>
      </p:sp>
      <p:sp>
        <p:nvSpPr>
          <p:cNvPr id="447" name="Google Shape;447;p65"/>
          <p:cNvSpPr txBox="1"/>
          <p:nvPr/>
        </p:nvSpPr>
        <p:spPr>
          <a:xfrm>
            <a:off x="4224300" y="432820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accent6"/>
                </a:solidFill>
              </a:rPr>
              <a:t>Plotting data of Table </a:t>
            </a:r>
            <a:endParaRPr>
              <a:solidFill>
                <a:schemeClr val="accent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9"/>
          <p:cNvSpPr txBox="1"/>
          <p:nvPr>
            <p:ph type="title"/>
          </p:nvPr>
        </p:nvSpPr>
        <p:spPr>
          <a:xfrm>
            <a:off x="600225" y="581375"/>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a:t>
            </a:r>
            <a:endParaRPr>
              <a:latin typeface="MuseoModerno ExtraBold"/>
              <a:ea typeface="MuseoModerno ExtraBold"/>
              <a:cs typeface="MuseoModerno ExtraBold"/>
              <a:sym typeface="MuseoModerno ExtraBold"/>
            </a:endParaRPr>
          </a:p>
        </p:txBody>
      </p:sp>
      <p:sp>
        <p:nvSpPr>
          <p:cNvPr id="275" name="Google Shape;275;p39"/>
          <p:cNvSpPr txBox="1"/>
          <p:nvPr>
            <p:ph idx="1" type="subTitle"/>
          </p:nvPr>
        </p:nvSpPr>
        <p:spPr>
          <a:xfrm>
            <a:off x="1057150" y="1313750"/>
            <a:ext cx="6465900" cy="28629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AutoNum type="arabicPeriod"/>
            </a:pPr>
            <a:r>
              <a:rPr b="1" lang="en" sz="1700"/>
              <a:t>How to personalise and target marketing in big business?</a:t>
            </a:r>
            <a:endParaRPr b="1" sz="1700"/>
          </a:p>
          <a:p>
            <a:pPr indent="-336550" lvl="0" marL="457200" rtl="0" algn="l">
              <a:spcBef>
                <a:spcPts val="0"/>
              </a:spcBef>
              <a:spcAft>
                <a:spcPts val="0"/>
              </a:spcAft>
              <a:buSzPts val="1700"/>
              <a:buAutoNum type="arabicPeriod"/>
            </a:pPr>
            <a:r>
              <a:rPr b="1" lang="en" sz="1700"/>
              <a:t>How to check which news is fake and which is not ?</a:t>
            </a:r>
            <a:endParaRPr b="1" sz="1700"/>
          </a:p>
          <a:p>
            <a:pPr indent="-336550" lvl="0" marL="457200" rtl="0" algn="l">
              <a:spcBef>
                <a:spcPts val="0"/>
              </a:spcBef>
              <a:spcAft>
                <a:spcPts val="0"/>
              </a:spcAft>
              <a:buSzPts val="1700"/>
              <a:buAutoNum type="arabicPeriod"/>
            </a:pPr>
            <a:r>
              <a:rPr b="1" lang="en" sz="1700"/>
              <a:t>You have the junk folder in your email box, how does it </a:t>
            </a:r>
            <a:r>
              <a:rPr b="1" lang="en" sz="1700"/>
              <a:t>identify</a:t>
            </a:r>
            <a:r>
              <a:rPr b="1" lang="en" sz="1700"/>
              <a:t> which one is spam and which one is not ?</a:t>
            </a:r>
            <a:endParaRPr b="1" sz="1700"/>
          </a:p>
          <a:p>
            <a:pPr indent="-336550" lvl="0" marL="457200" rtl="0" algn="l">
              <a:spcBef>
                <a:spcPts val="0"/>
              </a:spcBef>
              <a:spcAft>
                <a:spcPts val="0"/>
              </a:spcAft>
              <a:buSzPts val="1700"/>
              <a:buAutoNum type="arabicPeriod"/>
            </a:pPr>
            <a:r>
              <a:rPr b="1" lang="en" sz="1700"/>
              <a:t>How to identify </a:t>
            </a:r>
            <a:r>
              <a:rPr b="1" lang="en" sz="1700"/>
              <a:t>the</a:t>
            </a:r>
            <a:r>
              <a:rPr b="1" lang="en" sz="1700"/>
              <a:t> fraudulent taxi driver ?</a:t>
            </a:r>
            <a:endParaRPr b="1" sz="1700"/>
          </a:p>
          <a:p>
            <a:pPr indent="-336550" lvl="0" marL="457200" rtl="0" algn="l">
              <a:spcBef>
                <a:spcPts val="0"/>
              </a:spcBef>
              <a:spcAft>
                <a:spcPts val="0"/>
              </a:spcAft>
              <a:buSzPts val="1700"/>
              <a:buAutoNum type="arabicPeriod"/>
            </a:pPr>
            <a:r>
              <a:rPr b="1" lang="en" sz="1700"/>
              <a:t>In football or any sports , who should you have in your team? Which player is going to perform best in your team and help you to beat the </a:t>
            </a:r>
            <a:r>
              <a:rPr b="1" lang="en" sz="1700"/>
              <a:t>competition</a:t>
            </a:r>
            <a:r>
              <a:rPr b="1" lang="en" sz="1700"/>
              <a:t> ?</a:t>
            </a:r>
            <a:endParaRPr b="1" sz="1700"/>
          </a:p>
          <a:p>
            <a:pPr indent="0" lvl="0" marL="457200" rtl="0" algn="l">
              <a:spcBef>
                <a:spcPts val="0"/>
              </a:spcBef>
              <a:spcAft>
                <a:spcPts val="0"/>
              </a:spcAft>
              <a:buNone/>
            </a:pPr>
            <a:r>
              <a:t/>
            </a:r>
            <a:endParaRPr b="1" sz="1700">
              <a:solidFill>
                <a:srgbClr val="222222"/>
              </a:solidFill>
              <a:highlight>
                <a:srgbClr val="FFFFFF"/>
              </a:highlight>
              <a:latin typeface="Roboto"/>
              <a:ea typeface="Roboto"/>
              <a:cs typeface="Roboto"/>
              <a:sym typeface="Roboto"/>
            </a:endParaRPr>
          </a:p>
          <a:p>
            <a:pPr indent="0" lvl="0" marL="457200" rtl="0" algn="l">
              <a:spcBef>
                <a:spcPts val="0"/>
              </a:spcBef>
              <a:spcAft>
                <a:spcPts val="0"/>
              </a:spcAft>
              <a:buNone/>
            </a:pPr>
            <a:r>
              <a:t/>
            </a:r>
            <a:endParaRPr b="1" sz="1700">
              <a:solidFill>
                <a:srgbClr val="222222"/>
              </a:solidFill>
              <a:highlight>
                <a:srgbClr val="FFFFFF"/>
              </a:highlight>
              <a:latin typeface="Roboto"/>
              <a:ea typeface="Roboto"/>
              <a:cs typeface="Roboto"/>
              <a:sym typeface="Roboto"/>
            </a:endParaRPr>
          </a:p>
          <a:p>
            <a:pPr indent="0" lvl="0" marL="457200" rtl="0" algn="l">
              <a:spcBef>
                <a:spcPts val="0"/>
              </a:spcBef>
              <a:spcAft>
                <a:spcPts val="0"/>
              </a:spcAft>
              <a:buNone/>
            </a:pPr>
            <a:r>
              <a:t/>
            </a:r>
            <a:endParaRPr b="1" sz="1700">
              <a:solidFill>
                <a:srgbClr val="222222"/>
              </a:solidFill>
              <a:highlight>
                <a:srgbClr val="FFFFFF"/>
              </a:highlight>
              <a:latin typeface="Roboto"/>
              <a:ea typeface="Roboto"/>
              <a:cs typeface="Roboto"/>
              <a:sym typeface="Roboto"/>
            </a:endParaRPr>
          </a:p>
        </p:txBody>
      </p:sp>
      <p:sp>
        <p:nvSpPr>
          <p:cNvPr id="276" name="Google Shape;276;p39"/>
          <p:cNvSpPr txBox="1"/>
          <p:nvPr>
            <p:ph type="title"/>
          </p:nvPr>
        </p:nvSpPr>
        <p:spPr>
          <a:xfrm>
            <a:off x="3507475" y="4219325"/>
            <a:ext cx="2305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 </a:t>
            </a:r>
            <a:endParaRPr>
              <a:latin typeface="MuseoModerno ExtraBold"/>
              <a:ea typeface="MuseoModerno ExtraBold"/>
              <a:cs typeface="MuseoModerno ExtraBold"/>
              <a:sym typeface="MuseoModerno ExtraBold"/>
            </a:endParaRPr>
          </a:p>
        </p:txBody>
      </p:sp>
      <p:sp>
        <p:nvSpPr>
          <p:cNvPr id="277" name="Google Shape;277;p39"/>
          <p:cNvSpPr txBox="1"/>
          <p:nvPr/>
        </p:nvSpPr>
        <p:spPr>
          <a:xfrm flipH="1">
            <a:off x="5488377" y="4336316"/>
            <a:ext cx="1764600" cy="33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2200">
                <a:solidFill>
                  <a:schemeClr val="lt1"/>
                </a:solidFill>
                <a:latin typeface="MuseoModerno"/>
                <a:ea typeface="MuseoModerno"/>
                <a:cs typeface="MuseoModerno"/>
                <a:sym typeface="MuseoModerno"/>
              </a:rPr>
              <a:t>Clustering</a:t>
            </a:r>
            <a:endParaRPr b="1" sz="2200">
              <a:solidFill>
                <a:schemeClr val="lt1"/>
              </a:solidFill>
              <a:latin typeface="MuseoModerno"/>
              <a:ea typeface="MuseoModerno"/>
              <a:cs typeface="MuseoModerno"/>
              <a:sym typeface="MuseoModern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66"/>
          <p:cNvSpPr txBox="1"/>
          <p:nvPr/>
        </p:nvSpPr>
        <p:spPr>
          <a:xfrm>
            <a:off x="1018450" y="594900"/>
            <a:ext cx="6765000" cy="4063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6"/>
              </a:buClr>
              <a:buSzPts val="1400"/>
              <a:buChar char="●"/>
            </a:pPr>
            <a:r>
              <a:rPr lang="en">
                <a:solidFill>
                  <a:schemeClr val="accent6"/>
                </a:solidFill>
              </a:rPr>
              <a:t>Suppose, k=3. Three objects are chosen at random shown as circled . These three centroids are shown below.</a:t>
            </a:r>
            <a:endParaRPr>
              <a:solidFill>
                <a:schemeClr val="accent6"/>
              </a:solidFill>
            </a:endParaRPr>
          </a:p>
          <a:p>
            <a:pPr indent="0" lvl="0" marL="0" rtl="0" algn="l">
              <a:spcBef>
                <a:spcPts val="0"/>
              </a:spcBef>
              <a:spcAft>
                <a:spcPts val="0"/>
              </a:spcAft>
              <a:buNone/>
            </a:pPr>
            <a:r>
              <a:rPr lang="en">
                <a:solidFill>
                  <a:schemeClr val="accent6"/>
                </a:solidFill>
              </a:rPr>
              <a:t>      	Initial Centroids chosen randomly</a:t>
            </a:r>
            <a:endParaRPr>
              <a:solidFill>
                <a:schemeClr val="accent6"/>
              </a:solidFill>
            </a:endParaRPr>
          </a:p>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t/>
            </a:r>
            <a:endParaRPr>
              <a:solidFill>
                <a:schemeClr val="accent6"/>
              </a:solidFill>
            </a:endParaRPr>
          </a:p>
          <a:p>
            <a:pPr indent="-317500" lvl="0" marL="457200" rtl="0" algn="l">
              <a:spcBef>
                <a:spcPts val="0"/>
              </a:spcBef>
              <a:spcAft>
                <a:spcPts val="0"/>
              </a:spcAft>
              <a:buClr>
                <a:schemeClr val="accent6"/>
              </a:buClr>
              <a:buSzPts val="1400"/>
              <a:buChar char="●"/>
            </a:pPr>
            <a:r>
              <a:rPr lang="en">
                <a:solidFill>
                  <a:schemeClr val="accent6"/>
                </a:solidFill>
              </a:rPr>
              <a:t>Let us consider the Euclidean distance measure (L</a:t>
            </a:r>
            <a:r>
              <a:rPr baseline="-25000" lang="en">
                <a:solidFill>
                  <a:schemeClr val="accent6"/>
                </a:solidFill>
              </a:rPr>
              <a:t>2</a:t>
            </a:r>
            <a:r>
              <a:rPr lang="en">
                <a:solidFill>
                  <a:schemeClr val="accent6"/>
                </a:solidFill>
              </a:rPr>
              <a:t> Norm) as the distance measurement in our illustration.</a:t>
            </a:r>
            <a:endParaRPr>
              <a:solidFill>
                <a:schemeClr val="accent6"/>
              </a:solidFill>
            </a:endParaRPr>
          </a:p>
          <a:p>
            <a:pPr indent="-317500" lvl="0" marL="457200" rtl="0" algn="l">
              <a:spcBef>
                <a:spcPts val="0"/>
              </a:spcBef>
              <a:spcAft>
                <a:spcPts val="0"/>
              </a:spcAft>
              <a:buClr>
                <a:schemeClr val="accent6"/>
              </a:buClr>
              <a:buSzPts val="1400"/>
              <a:buChar char="●"/>
            </a:pPr>
            <a:r>
              <a:rPr lang="en">
                <a:solidFill>
                  <a:schemeClr val="accent6"/>
                </a:solidFill>
              </a:rPr>
              <a:t>Let d</a:t>
            </a:r>
            <a:r>
              <a:rPr baseline="-25000" lang="en">
                <a:solidFill>
                  <a:schemeClr val="accent6"/>
                </a:solidFill>
              </a:rPr>
              <a:t>1</a:t>
            </a:r>
            <a:r>
              <a:rPr lang="en">
                <a:solidFill>
                  <a:schemeClr val="accent6"/>
                </a:solidFill>
              </a:rPr>
              <a:t>, d</a:t>
            </a:r>
            <a:r>
              <a:rPr baseline="-25000" lang="en">
                <a:solidFill>
                  <a:schemeClr val="accent6"/>
                </a:solidFill>
              </a:rPr>
              <a:t>2</a:t>
            </a:r>
            <a:r>
              <a:rPr lang="en">
                <a:solidFill>
                  <a:schemeClr val="accent6"/>
                </a:solidFill>
              </a:rPr>
              <a:t> and d</a:t>
            </a:r>
            <a:r>
              <a:rPr baseline="-25000" lang="en">
                <a:solidFill>
                  <a:schemeClr val="accent6"/>
                </a:solidFill>
              </a:rPr>
              <a:t>3</a:t>
            </a:r>
            <a:r>
              <a:rPr lang="en">
                <a:solidFill>
                  <a:schemeClr val="accent6"/>
                </a:solidFill>
              </a:rPr>
              <a:t> denote the distance from an object to c</a:t>
            </a:r>
            <a:r>
              <a:rPr baseline="-25000" lang="en">
                <a:solidFill>
                  <a:schemeClr val="accent6"/>
                </a:solidFill>
              </a:rPr>
              <a:t>1</a:t>
            </a:r>
            <a:r>
              <a:rPr lang="en">
                <a:solidFill>
                  <a:schemeClr val="accent6"/>
                </a:solidFill>
              </a:rPr>
              <a:t>, c</a:t>
            </a:r>
            <a:r>
              <a:rPr baseline="-25000" lang="en">
                <a:solidFill>
                  <a:schemeClr val="accent6"/>
                </a:solidFill>
              </a:rPr>
              <a:t>2</a:t>
            </a:r>
            <a:r>
              <a:rPr lang="en">
                <a:solidFill>
                  <a:schemeClr val="accent6"/>
                </a:solidFill>
              </a:rPr>
              <a:t> and c</a:t>
            </a:r>
            <a:r>
              <a:rPr baseline="-25000" lang="en">
                <a:solidFill>
                  <a:schemeClr val="accent6"/>
                </a:solidFill>
              </a:rPr>
              <a:t>3</a:t>
            </a:r>
            <a:r>
              <a:rPr lang="en">
                <a:solidFill>
                  <a:schemeClr val="accent6"/>
                </a:solidFill>
              </a:rPr>
              <a:t> respectively. The distance calculations are shown in Table 16.2.</a:t>
            </a:r>
            <a:endParaRPr>
              <a:solidFill>
                <a:schemeClr val="accent6"/>
              </a:solidFill>
            </a:endParaRPr>
          </a:p>
          <a:p>
            <a:pPr indent="-317500" lvl="0" marL="457200" rtl="0" algn="l">
              <a:spcBef>
                <a:spcPts val="0"/>
              </a:spcBef>
              <a:spcAft>
                <a:spcPts val="0"/>
              </a:spcAft>
              <a:buClr>
                <a:schemeClr val="accent6"/>
              </a:buClr>
              <a:buSzPts val="1400"/>
              <a:buChar char="●"/>
            </a:pPr>
            <a:r>
              <a:rPr lang="en">
                <a:solidFill>
                  <a:schemeClr val="accent6"/>
                </a:solidFill>
              </a:rPr>
              <a:t>Assignment of each object to the respective centroid is shown in the right-most column and the clustering so obtained .</a:t>
            </a:r>
            <a:endParaRPr>
              <a:solidFill>
                <a:schemeClr val="accent6"/>
              </a:solidFill>
            </a:endParaRPr>
          </a:p>
        </p:txBody>
      </p:sp>
      <p:pic>
        <p:nvPicPr>
          <p:cNvPr id="453" name="Google Shape;453;p66"/>
          <p:cNvPicPr preferRelativeResize="0"/>
          <p:nvPr/>
        </p:nvPicPr>
        <p:blipFill rotWithShape="1">
          <a:blip r:embed="rId3">
            <a:alphaModFix/>
          </a:blip>
          <a:srcRect b="39995" l="41883" r="36159" t="35896"/>
          <a:stretch/>
        </p:blipFill>
        <p:spPr>
          <a:xfrm>
            <a:off x="4077625" y="1462500"/>
            <a:ext cx="2389301" cy="14748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pic>
        <p:nvPicPr>
          <p:cNvPr id="458" name="Google Shape;458;p67"/>
          <p:cNvPicPr preferRelativeResize="0"/>
          <p:nvPr/>
        </p:nvPicPr>
        <p:blipFill rotWithShape="1">
          <a:blip r:embed="rId3">
            <a:alphaModFix/>
          </a:blip>
          <a:srcRect b="15549" l="26600" r="47909" t="28355"/>
          <a:stretch/>
        </p:blipFill>
        <p:spPr>
          <a:xfrm>
            <a:off x="664325" y="913299"/>
            <a:ext cx="2867975" cy="3548552"/>
          </a:xfrm>
          <a:prstGeom prst="rect">
            <a:avLst/>
          </a:prstGeom>
          <a:noFill/>
          <a:ln>
            <a:noFill/>
          </a:ln>
        </p:spPr>
      </p:pic>
      <p:pic>
        <p:nvPicPr>
          <p:cNvPr id="459" name="Google Shape;459;p67"/>
          <p:cNvPicPr preferRelativeResize="0"/>
          <p:nvPr/>
        </p:nvPicPr>
        <p:blipFill rotWithShape="1">
          <a:blip r:embed="rId3">
            <a:alphaModFix/>
          </a:blip>
          <a:srcRect b="22212" l="53927" r="17233" t="31347"/>
          <a:stretch/>
        </p:blipFill>
        <p:spPr>
          <a:xfrm>
            <a:off x="4741900" y="1685575"/>
            <a:ext cx="2867975" cy="2596525"/>
          </a:xfrm>
          <a:prstGeom prst="rect">
            <a:avLst/>
          </a:prstGeom>
          <a:noFill/>
          <a:ln>
            <a:noFill/>
          </a:ln>
        </p:spPr>
      </p:pic>
      <p:sp>
        <p:nvSpPr>
          <p:cNvPr id="460" name="Google Shape;460;p67"/>
          <p:cNvSpPr txBox="1"/>
          <p:nvPr/>
        </p:nvSpPr>
        <p:spPr>
          <a:xfrm>
            <a:off x="598313" y="33465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accent6"/>
                </a:solidFill>
              </a:rPr>
              <a:t>Distance calculation</a:t>
            </a:r>
            <a:endParaRPr>
              <a:solidFill>
                <a:schemeClr val="accent6"/>
              </a:solidFill>
            </a:endParaRPr>
          </a:p>
        </p:txBody>
      </p:sp>
      <p:sp>
        <p:nvSpPr>
          <p:cNvPr id="461" name="Google Shape;461;p67"/>
          <p:cNvSpPr txBox="1"/>
          <p:nvPr/>
        </p:nvSpPr>
        <p:spPr>
          <a:xfrm>
            <a:off x="4675888" y="619700"/>
            <a:ext cx="3000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accent6"/>
                </a:solidFill>
              </a:rPr>
              <a:t>Initial cluster with respect to Table </a:t>
            </a:r>
            <a:endParaRPr>
              <a:solidFill>
                <a:schemeClr val="accent6"/>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8"/>
          <p:cNvSpPr txBox="1"/>
          <p:nvPr/>
        </p:nvSpPr>
        <p:spPr>
          <a:xfrm>
            <a:off x="979125" y="247900"/>
            <a:ext cx="6135000" cy="161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accent6"/>
                </a:solidFill>
              </a:rPr>
              <a:t>The calculation new centroids of the three cluster using the mean of attribute values of A</a:t>
            </a:r>
            <a:r>
              <a:rPr baseline="-25000" lang="en" sz="3300">
                <a:solidFill>
                  <a:schemeClr val="accent6"/>
                </a:solidFill>
              </a:rPr>
              <a:t>1</a:t>
            </a:r>
            <a:r>
              <a:rPr lang="en" sz="2000">
                <a:solidFill>
                  <a:schemeClr val="accent6"/>
                </a:solidFill>
              </a:rPr>
              <a:t> and A</a:t>
            </a:r>
            <a:r>
              <a:rPr baseline="-25000" lang="en" sz="3300">
                <a:solidFill>
                  <a:schemeClr val="accent6"/>
                </a:solidFill>
              </a:rPr>
              <a:t>2</a:t>
            </a:r>
            <a:r>
              <a:rPr lang="en" sz="2000">
                <a:solidFill>
                  <a:schemeClr val="accent6"/>
                </a:solidFill>
              </a:rPr>
              <a:t> is shown in the Table below. The cluster with new centroids are shown in Fig. </a:t>
            </a:r>
            <a:endParaRPr>
              <a:solidFill>
                <a:schemeClr val="accent6"/>
              </a:solidFill>
            </a:endParaRPr>
          </a:p>
        </p:txBody>
      </p:sp>
      <p:pic>
        <p:nvPicPr>
          <p:cNvPr id="467" name="Google Shape;467;p68"/>
          <p:cNvPicPr preferRelativeResize="0"/>
          <p:nvPr/>
        </p:nvPicPr>
        <p:blipFill rotWithShape="1">
          <a:blip r:embed="rId3">
            <a:alphaModFix/>
          </a:blip>
          <a:srcRect b="16010" l="27101" r="17144" t="39712"/>
          <a:stretch/>
        </p:blipFill>
        <p:spPr>
          <a:xfrm>
            <a:off x="1747550" y="2103125"/>
            <a:ext cx="5255050" cy="2346300"/>
          </a:xfrm>
          <a:prstGeom prst="rect">
            <a:avLst/>
          </a:prstGeom>
          <a:noFill/>
          <a:ln>
            <a:noFill/>
          </a:ln>
        </p:spPr>
      </p:pic>
      <p:sp>
        <p:nvSpPr>
          <p:cNvPr id="468" name="Google Shape;468;p68"/>
          <p:cNvSpPr txBox="1"/>
          <p:nvPr/>
        </p:nvSpPr>
        <p:spPr>
          <a:xfrm>
            <a:off x="3482700" y="4511400"/>
            <a:ext cx="351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6"/>
                </a:solidFill>
                <a:latin typeface="Maven Pro"/>
                <a:ea typeface="Maven Pro"/>
                <a:cs typeface="Maven Pro"/>
                <a:sym typeface="Maven Pro"/>
              </a:rPr>
              <a:t>Initial Cluster with new centroid</a:t>
            </a:r>
            <a:endParaRPr b="1">
              <a:solidFill>
                <a:schemeClr val="accent6"/>
              </a:solidFill>
              <a:latin typeface="Maven Pro"/>
              <a:ea typeface="Maven Pro"/>
              <a:cs typeface="Maven Pro"/>
              <a:sym typeface="Maven Pr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9"/>
          <p:cNvSpPr txBox="1"/>
          <p:nvPr/>
        </p:nvSpPr>
        <p:spPr>
          <a:xfrm>
            <a:off x="818000" y="210700"/>
            <a:ext cx="73125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accent5"/>
                </a:solidFill>
                <a:latin typeface="Maven Pro"/>
                <a:ea typeface="Maven Pro"/>
                <a:cs typeface="Maven Pro"/>
                <a:sym typeface="Maven Pro"/>
              </a:rPr>
              <a:t>We next reassign the 16 objects to three clusters by determining which centroid is closest to each one. This gives the revised set of clusters shown in Fig.</a:t>
            </a:r>
            <a:endParaRPr sz="1700">
              <a:solidFill>
                <a:schemeClr val="accent5"/>
              </a:solidFill>
              <a:latin typeface="Maven Pro"/>
              <a:ea typeface="Maven Pro"/>
              <a:cs typeface="Maven Pro"/>
              <a:sym typeface="Maven Pro"/>
            </a:endParaRPr>
          </a:p>
          <a:p>
            <a:pPr indent="0" lvl="0" marL="0" rtl="0" algn="l">
              <a:spcBef>
                <a:spcPts val="0"/>
              </a:spcBef>
              <a:spcAft>
                <a:spcPts val="0"/>
              </a:spcAft>
              <a:buNone/>
            </a:pPr>
            <a:r>
              <a:rPr lang="en" sz="1700">
                <a:solidFill>
                  <a:schemeClr val="accent5"/>
                </a:solidFill>
                <a:latin typeface="Maven Pro"/>
                <a:ea typeface="Maven Pro"/>
                <a:cs typeface="Maven Pro"/>
                <a:sym typeface="Maven Pro"/>
              </a:rPr>
              <a:t>Note that point p moves from cluster C</a:t>
            </a:r>
            <a:r>
              <a:rPr baseline="-25000" lang="en" sz="1700">
                <a:solidFill>
                  <a:schemeClr val="accent5"/>
                </a:solidFill>
                <a:latin typeface="Maven Pro"/>
                <a:ea typeface="Maven Pro"/>
                <a:cs typeface="Maven Pro"/>
                <a:sym typeface="Maven Pro"/>
              </a:rPr>
              <a:t>2</a:t>
            </a:r>
            <a:r>
              <a:rPr lang="en" sz="1700">
                <a:solidFill>
                  <a:schemeClr val="accent5"/>
                </a:solidFill>
                <a:latin typeface="Maven Pro"/>
                <a:ea typeface="Maven Pro"/>
                <a:cs typeface="Maven Pro"/>
                <a:sym typeface="Maven Pro"/>
              </a:rPr>
              <a:t> to cluster C</a:t>
            </a:r>
            <a:r>
              <a:rPr baseline="-25000" lang="en" sz="1700">
                <a:solidFill>
                  <a:schemeClr val="accent5"/>
                </a:solidFill>
                <a:latin typeface="Maven Pro"/>
                <a:ea typeface="Maven Pro"/>
                <a:cs typeface="Maven Pro"/>
                <a:sym typeface="Maven Pro"/>
              </a:rPr>
              <a:t>1</a:t>
            </a:r>
            <a:r>
              <a:rPr lang="en" sz="1700">
                <a:solidFill>
                  <a:schemeClr val="accent5"/>
                </a:solidFill>
                <a:latin typeface="Maven Pro"/>
                <a:ea typeface="Maven Pro"/>
                <a:cs typeface="Maven Pro"/>
                <a:sym typeface="Maven Pro"/>
              </a:rPr>
              <a:t>. </a:t>
            </a:r>
            <a:endParaRPr sz="1700">
              <a:solidFill>
                <a:schemeClr val="accent5"/>
              </a:solidFill>
              <a:latin typeface="Maven Pro"/>
              <a:ea typeface="Maven Pro"/>
              <a:cs typeface="Maven Pro"/>
              <a:sym typeface="Maven Pro"/>
            </a:endParaRPr>
          </a:p>
        </p:txBody>
      </p:sp>
      <p:pic>
        <p:nvPicPr>
          <p:cNvPr id="474" name="Google Shape;474;p69"/>
          <p:cNvPicPr preferRelativeResize="0"/>
          <p:nvPr/>
        </p:nvPicPr>
        <p:blipFill rotWithShape="1">
          <a:blip r:embed="rId3">
            <a:alphaModFix/>
          </a:blip>
          <a:srcRect b="18499" l="30715" r="37485" t="38075"/>
          <a:stretch/>
        </p:blipFill>
        <p:spPr>
          <a:xfrm>
            <a:off x="2602750" y="1656550"/>
            <a:ext cx="3557074" cy="2730900"/>
          </a:xfrm>
          <a:prstGeom prst="rect">
            <a:avLst/>
          </a:prstGeom>
          <a:noFill/>
          <a:ln>
            <a:noFill/>
          </a:ln>
        </p:spPr>
      </p:pic>
      <p:sp>
        <p:nvSpPr>
          <p:cNvPr id="475" name="Google Shape;475;p69"/>
          <p:cNvSpPr txBox="1"/>
          <p:nvPr/>
        </p:nvSpPr>
        <p:spPr>
          <a:xfrm>
            <a:off x="2974250" y="4474225"/>
            <a:ext cx="30000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600">
                <a:solidFill>
                  <a:schemeClr val="accent6"/>
                </a:solidFill>
              </a:rPr>
              <a:t>Cluster after first iteration</a:t>
            </a:r>
            <a:endParaRPr b="1" sz="1600">
              <a:solidFill>
                <a:schemeClr val="accent6"/>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70"/>
          <p:cNvSpPr txBox="1"/>
          <p:nvPr/>
        </p:nvSpPr>
        <p:spPr>
          <a:xfrm>
            <a:off x="718825" y="334625"/>
            <a:ext cx="65565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6"/>
                </a:solidFill>
                <a:latin typeface="Maven Pro"/>
                <a:ea typeface="Maven Pro"/>
                <a:cs typeface="Maven Pro"/>
                <a:sym typeface="Maven Pro"/>
              </a:rPr>
              <a:t>•The newly obtained centroids after second iteration are given in the table below. Note that the centroid c</a:t>
            </a:r>
            <a:r>
              <a:rPr baseline="-25000" lang="en">
                <a:solidFill>
                  <a:schemeClr val="accent6"/>
                </a:solidFill>
                <a:latin typeface="Maven Pro"/>
                <a:ea typeface="Maven Pro"/>
                <a:cs typeface="Maven Pro"/>
                <a:sym typeface="Maven Pro"/>
              </a:rPr>
              <a:t>3</a:t>
            </a:r>
            <a:r>
              <a:rPr lang="en">
                <a:solidFill>
                  <a:schemeClr val="accent6"/>
                </a:solidFill>
                <a:latin typeface="Maven Pro"/>
                <a:ea typeface="Maven Pro"/>
                <a:cs typeface="Maven Pro"/>
                <a:sym typeface="Maven Pro"/>
              </a:rPr>
              <a:t> remains unchanged, where c</a:t>
            </a:r>
            <a:r>
              <a:rPr baseline="-25000" lang="en">
                <a:solidFill>
                  <a:schemeClr val="accent6"/>
                </a:solidFill>
                <a:latin typeface="Maven Pro"/>
                <a:ea typeface="Maven Pro"/>
                <a:cs typeface="Maven Pro"/>
                <a:sym typeface="Maven Pro"/>
              </a:rPr>
              <a:t>2</a:t>
            </a:r>
            <a:r>
              <a:rPr lang="en">
                <a:solidFill>
                  <a:schemeClr val="accent6"/>
                </a:solidFill>
                <a:latin typeface="Maven Pro"/>
                <a:ea typeface="Maven Pro"/>
                <a:cs typeface="Maven Pro"/>
                <a:sym typeface="Maven Pro"/>
              </a:rPr>
              <a:t> and c</a:t>
            </a:r>
            <a:r>
              <a:rPr baseline="-25000" lang="en">
                <a:solidFill>
                  <a:schemeClr val="accent6"/>
                </a:solidFill>
                <a:latin typeface="Maven Pro"/>
                <a:ea typeface="Maven Pro"/>
                <a:cs typeface="Maven Pro"/>
                <a:sym typeface="Maven Pro"/>
              </a:rPr>
              <a:t>1</a:t>
            </a:r>
            <a:r>
              <a:rPr lang="en">
                <a:solidFill>
                  <a:schemeClr val="accent6"/>
                </a:solidFill>
                <a:latin typeface="Maven Pro"/>
                <a:ea typeface="Maven Pro"/>
                <a:cs typeface="Maven Pro"/>
                <a:sym typeface="Maven Pro"/>
              </a:rPr>
              <a:t> changed a little.</a:t>
            </a:r>
            <a:endParaRPr>
              <a:solidFill>
                <a:schemeClr val="accent6"/>
              </a:solidFill>
              <a:latin typeface="Maven Pro"/>
              <a:ea typeface="Maven Pro"/>
              <a:cs typeface="Maven Pro"/>
              <a:sym typeface="Maven Pro"/>
            </a:endParaRPr>
          </a:p>
          <a:p>
            <a:pPr indent="0" lvl="0" marL="0" rtl="0" algn="l">
              <a:spcBef>
                <a:spcPts val="0"/>
              </a:spcBef>
              <a:spcAft>
                <a:spcPts val="0"/>
              </a:spcAft>
              <a:buNone/>
            </a:pPr>
            <a:r>
              <a:t/>
            </a:r>
            <a:endParaRPr>
              <a:solidFill>
                <a:schemeClr val="accent6"/>
              </a:solidFill>
              <a:latin typeface="Maven Pro"/>
              <a:ea typeface="Maven Pro"/>
              <a:cs typeface="Maven Pro"/>
              <a:sym typeface="Maven Pro"/>
            </a:endParaRPr>
          </a:p>
          <a:p>
            <a:pPr indent="0" lvl="0" marL="0" rtl="0" algn="l">
              <a:spcBef>
                <a:spcPts val="0"/>
              </a:spcBef>
              <a:spcAft>
                <a:spcPts val="0"/>
              </a:spcAft>
              <a:buNone/>
            </a:pPr>
            <a:r>
              <a:rPr lang="en">
                <a:solidFill>
                  <a:schemeClr val="accent6"/>
                </a:solidFill>
                <a:latin typeface="Maven Pro"/>
                <a:ea typeface="Maven Pro"/>
                <a:cs typeface="Maven Pro"/>
                <a:sym typeface="Maven Pro"/>
              </a:rPr>
              <a:t>•With respect to newly obtained cluster centres, 16 points are reassigned again. These are the same clusters as before. Hence, their centroids also remain unchanged.</a:t>
            </a:r>
            <a:endParaRPr>
              <a:solidFill>
                <a:schemeClr val="accent6"/>
              </a:solidFill>
              <a:latin typeface="Maven Pro"/>
              <a:ea typeface="Maven Pro"/>
              <a:cs typeface="Maven Pro"/>
              <a:sym typeface="Maven Pro"/>
            </a:endParaRPr>
          </a:p>
          <a:p>
            <a:pPr indent="0" lvl="0" marL="0" rtl="0" algn="l">
              <a:spcBef>
                <a:spcPts val="0"/>
              </a:spcBef>
              <a:spcAft>
                <a:spcPts val="0"/>
              </a:spcAft>
              <a:buNone/>
            </a:pPr>
            <a:r>
              <a:t/>
            </a:r>
            <a:endParaRPr>
              <a:solidFill>
                <a:schemeClr val="accent6"/>
              </a:solidFill>
              <a:latin typeface="Maven Pro"/>
              <a:ea typeface="Maven Pro"/>
              <a:cs typeface="Maven Pro"/>
              <a:sym typeface="Maven Pro"/>
            </a:endParaRPr>
          </a:p>
          <a:p>
            <a:pPr indent="0" lvl="0" marL="0" rtl="0" algn="l">
              <a:spcBef>
                <a:spcPts val="0"/>
              </a:spcBef>
              <a:spcAft>
                <a:spcPts val="0"/>
              </a:spcAft>
              <a:buNone/>
            </a:pPr>
            <a:r>
              <a:rPr lang="en">
                <a:solidFill>
                  <a:schemeClr val="accent6"/>
                </a:solidFill>
                <a:latin typeface="Maven Pro"/>
                <a:ea typeface="Maven Pro"/>
                <a:cs typeface="Maven Pro"/>
                <a:sym typeface="Maven Pro"/>
              </a:rPr>
              <a:t>•Considering this as the termination criteria, the k-means algorithm stops here. Hence, the final cluster in Fig 16.5 is same as Fig 16.4.</a:t>
            </a:r>
            <a:endParaRPr>
              <a:solidFill>
                <a:schemeClr val="accent6"/>
              </a:solidFill>
              <a:latin typeface="Maven Pro"/>
              <a:ea typeface="Maven Pro"/>
              <a:cs typeface="Maven Pro"/>
              <a:sym typeface="Maven Pro"/>
            </a:endParaRPr>
          </a:p>
        </p:txBody>
      </p:sp>
      <p:pic>
        <p:nvPicPr>
          <p:cNvPr id="481" name="Google Shape;481;p70"/>
          <p:cNvPicPr preferRelativeResize="0"/>
          <p:nvPr/>
        </p:nvPicPr>
        <p:blipFill rotWithShape="1">
          <a:blip r:embed="rId3">
            <a:alphaModFix/>
          </a:blip>
          <a:srcRect b="10141" l="26633" r="17532" t="59063"/>
          <a:stretch/>
        </p:blipFill>
        <p:spPr>
          <a:xfrm>
            <a:off x="1177425" y="2949775"/>
            <a:ext cx="5874749" cy="18219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71"/>
          <p:cNvSpPr txBox="1"/>
          <p:nvPr/>
        </p:nvSpPr>
        <p:spPr>
          <a:xfrm>
            <a:off x="1090675" y="743650"/>
            <a:ext cx="74736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accent6"/>
                </a:solidFill>
              </a:rPr>
              <a:t>Distance Measurement:</a:t>
            </a:r>
            <a:endParaRPr u="sng">
              <a:solidFill>
                <a:schemeClr val="accent6"/>
              </a:solidFill>
            </a:endParaRPr>
          </a:p>
          <a:p>
            <a:pPr indent="0" lvl="0" marL="0" rtl="0" algn="l">
              <a:spcBef>
                <a:spcPts val="0"/>
              </a:spcBef>
              <a:spcAft>
                <a:spcPts val="0"/>
              </a:spcAft>
              <a:buNone/>
            </a:pPr>
            <a:r>
              <a:t/>
            </a:r>
            <a:endParaRPr u="sng">
              <a:solidFill>
                <a:schemeClr val="accent6"/>
              </a:solidFill>
            </a:endParaRPr>
          </a:p>
          <a:p>
            <a:pPr indent="0" lvl="0" marL="0" rtl="0" algn="l">
              <a:spcBef>
                <a:spcPts val="0"/>
              </a:spcBef>
              <a:spcAft>
                <a:spcPts val="0"/>
              </a:spcAft>
              <a:buNone/>
            </a:pPr>
            <a:r>
              <a:rPr lang="en">
                <a:solidFill>
                  <a:schemeClr val="accent6"/>
                </a:solidFill>
              </a:rPr>
              <a:t>•To assign a point to the closest centroid, we need a proximity measure that should quantify the notion of “closest” for the objects under clustering.</a:t>
            </a:r>
            <a:endParaRPr>
              <a:solidFill>
                <a:schemeClr val="accent6"/>
              </a:solidFill>
            </a:endParaRPr>
          </a:p>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rPr lang="en">
                <a:solidFill>
                  <a:schemeClr val="accent6"/>
                </a:solidFill>
              </a:rPr>
              <a:t>•Usually Euclidean distance (L</a:t>
            </a:r>
            <a:r>
              <a:rPr baseline="-25000" lang="en">
                <a:solidFill>
                  <a:schemeClr val="accent6"/>
                </a:solidFill>
              </a:rPr>
              <a:t>2</a:t>
            </a:r>
            <a:r>
              <a:rPr lang="en">
                <a:solidFill>
                  <a:schemeClr val="accent6"/>
                </a:solidFill>
              </a:rPr>
              <a:t> norm) is the best measure when object points are defined in n-dimensional Euclidean space.</a:t>
            </a:r>
            <a:endParaRPr>
              <a:solidFill>
                <a:schemeClr val="accent6"/>
              </a:solidFill>
            </a:endParaRPr>
          </a:p>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rPr lang="en">
                <a:solidFill>
                  <a:schemeClr val="accent6"/>
                </a:solidFill>
              </a:rPr>
              <a:t>•Other measure namely cosine similarity is more appropriate when objects are of document type.</a:t>
            </a:r>
            <a:endParaRPr>
              <a:solidFill>
                <a:schemeClr val="accent6"/>
              </a:solidFill>
            </a:endParaRPr>
          </a:p>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rPr lang="en">
                <a:solidFill>
                  <a:schemeClr val="accent6"/>
                </a:solidFill>
              </a:rPr>
              <a:t>•Further, there may be other type of proximity measures that appropriate in the context of applications.</a:t>
            </a:r>
            <a:endParaRPr>
              <a:solidFill>
                <a:schemeClr val="accent6"/>
              </a:solidFill>
            </a:endParaRPr>
          </a:p>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rPr lang="en">
                <a:solidFill>
                  <a:schemeClr val="accent6"/>
                </a:solidFill>
              </a:rPr>
              <a:t>•For example, Manhattan distance (L</a:t>
            </a:r>
            <a:r>
              <a:rPr baseline="-25000" lang="en">
                <a:solidFill>
                  <a:schemeClr val="accent6"/>
                </a:solidFill>
              </a:rPr>
              <a:t>1</a:t>
            </a:r>
            <a:r>
              <a:rPr lang="en">
                <a:solidFill>
                  <a:schemeClr val="accent6"/>
                </a:solidFill>
              </a:rPr>
              <a:t> norm), Jaccard measure, etc.</a:t>
            </a:r>
            <a:endParaRPr>
              <a:solidFill>
                <a:schemeClr val="accent6"/>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72"/>
          <p:cNvSpPr txBox="1"/>
          <p:nvPr/>
        </p:nvSpPr>
        <p:spPr>
          <a:xfrm>
            <a:off x="470975" y="594900"/>
            <a:ext cx="83040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6"/>
                </a:solidFill>
                <a:latin typeface="Maven Pro"/>
                <a:ea typeface="Maven Pro"/>
                <a:cs typeface="Maven Pro"/>
                <a:sym typeface="Maven Pro"/>
              </a:rPr>
              <a:t>Distance Measurement:</a:t>
            </a:r>
            <a:endParaRPr>
              <a:solidFill>
                <a:schemeClr val="accent6"/>
              </a:solidFill>
              <a:latin typeface="Maven Pro"/>
              <a:ea typeface="Maven Pro"/>
              <a:cs typeface="Maven Pro"/>
              <a:sym typeface="Maven Pro"/>
            </a:endParaRPr>
          </a:p>
          <a:p>
            <a:pPr indent="0" lvl="0" marL="0" rtl="0" algn="l">
              <a:spcBef>
                <a:spcPts val="0"/>
              </a:spcBef>
              <a:spcAft>
                <a:spcPts val="0"/>
              </a:spcAft>
              <a:buNone/>
            </a:pPr>
            <a:r>
              <a:rPr lang="en">
                <a:solidFill>
                  <a:schemeClr val="accent6"/>
                </a:solidFill>
                <a:latin typeface="Maven Pro"/>
                <a:ea typeface="Maven Pro"/>
                <a:cs typeface="Maven Pro"/>
                <a:sym typeface="Maven Pro"/>
              </a:rPr>
              <a:t>in the context of different measures, the sum-of-squared error (i.e., objective function/convergence criteria) of a clustering can be stated as under.</a:t>
            </a:r>
            <a:endParaRPr>
              <a:solidFill>
                <a:schemeClr val="accent6"/>
              </a:solidFill>
              <a:latin typeface="Maven Pro"/>
              <a:ea typeface="Maven Pro"/>
              <a:cs typeface="Maven Pro"/>
              <a:sym typeface="Maven Pro"/>
            </a:endParaRPr>
          </a:p>
          <a:p>
            <a:pPr indent="0" lvl="0" marL="0" rtl="0" algn="l">
              <a:spcBef>
                <a:spcPts val="0"/>
              </a:spcBef>
              <a:spcAft>
                <a:spcPts val="0"/>
              </a:spcAft>
              <a:buNone/>
            </a:pPr>
            <a:r>
              <a:rPr lang="en">
                <a:solidFill>
                  <a:schemeClr val="accent6"/>
                </a:solidFill>
                <a:latin typeface="Maven Pro"/>
                <a:ea typeface="Maven Pro"/>
                <a:cs typeface="Maven Pro"/>
                <a:sym typeface="Maven Pro"/>
              </a:rPr>
              <a:t>Data in Euclidean space (L</a:t>
            </a:r>
            <a:r>
              <a:rPr baseline="-25000" lang="en">
                <a:solidFill>
                  <a:schemeClr val="accent6"/>
                </a:solidFill>
                <a:latin typeface="Maven Pro"/>
                <a:ea typeface="Maven Pro"/>
                <a:cs typeface="Maven Pro"/>
                <a:sym typeface="Maven Pro"/>
              </a:rPr>
              <a:t>2</a:t>
            </a:r>
            <a:r>
              <a:rPr lang="en">
                <a:solidFill>
                  <a:schemeClr val="accent6"/>
                </a:solidFill>
                <a:latin typeface="Maven Pro"/>
                <a:ea typeface="Maven Pro"/>
                <a:cs typeface="Maven Pro"/>
                <a:sym typeface="Maven Pro"/>
              </a:rPr>
              <a:t> norm):</a:t>
            </a:r>
            <a:endParaRPr>
              <a:solidFill>
                <a:schemeClr val="accent6"/>
              </a:solidFill>
              <a:latin typeface="Maven Pro"/>
              <a:ea typeface="Maven Pro"/>
              <a:cs typeface="Maven Pro"/>
              <a:sym typeface="Maven Pro"/>
            </a:endParaRPr>
          </a:p>
          <a:p>
            <a:pPr indent="0" lvl="0" marL="0" rtl="0" algn="l">
              <a:spcBef>
                <a:spcPts val="0"/>
              </a:spcBef>
              <a:spcAft>
                <a:spcPts val="0"/>
              </a:spcAft>
              <a:buNone/>
            </a:pPr>
            <a:r>
              <a:t/>
            </a:r>
            <a:endParaRPr>
              <a:solidFill>
                <a:schemeClr val="accent6"/>
              </a:solidFill>
              <a:latin typeface="Maven Pro"/>
              <a:ea typeface="Maven Pro"/>
              <a:cs typeface="Maven Pro"/>
              <a:sym typeface="Maven Pro"/>
            </a:endParaRPr>
          </a:p>
          <a:p>
            <a:pPr indent="0" lvl="0" marL="0" rtl="0" algn="l">
              <a:spcBef>
                <a:spcPts val="0"/>
              </a:spcBef>
              <a:spcAft>
                <a:spcPts val="0"/>
              </a:spcAft>
              <a:buNone/>
            </a:pPr>
            <a:r>
              <a:t/>
            </a:r>
            <a:endParaRPr>
              <a:solidFill>
                <a:schemeClr val="accent6"/>
              </a:solidFill>
              <a:latin typeface="Maven Pro"/>
              <a:ea typeface="Maven Pro"/>
              <a:cs typeface="Maven Pro"/>
              <a:sym typeface="Maven Pro"/>
            </a:endParaRPr>
          </a:p>
          <a:p>
            <a:pPr indent="0" lvl="0" marL="0" rtl="0" algn="l">
              <a:spcBef>
                <a:spcPts val="0"/>
              </a:spcBef>
              <a:spcAft>
                <a:spcPts val="0"/>
              </a:spcAft>
              <a:buNone/>
            </a:pPr>
            <a:r>
              <a:t/>
            </a:r>
            <a:endParaRPr>
              <a:solidFill>
                <a:schemeClr val="accent6"/>
              </a:solidFill>
              <a:latin typeface="Maven Pro"/>
              <a:ea typeface="Maven Pro"/>
              <a:cs typeface="Maven Pro"/>
              <a:sym typeface="Maven Pro"/>
            </a:endParaRPr>
          </a:p>
          <a:p>
            <a:pPr indent="0" lvl="0" marL="0" rtl="0" algn="l">
              <a:spcBef>
                <a:spcPts val="0"/>
              </a:spcBef>
              <a:spcAft>
                <a:spcPts val="0"/>
              </a:spcAft>
              <a:buNone/>
            </a:pPr>
            <a:r>
              <a:t/>
            </a:r>
            <a:endParaRPr>
              <a:solidFill>
                <a:schemeClr val="accent6"/>
              </a:solidFill>
              <a:latin typeface="Maven Pro"/>
              <a:ea typeface="Maven Pro"/>
              <a:cs typeface="Maven Pro"/>
              <a:sym typeface="Maven Pro"/>
            </a:endParaRPr>
          </a:p>
          <a:p>
            <a:pPr indent="0" lvl="0" marL="0" rtl="0" algn="l">
              <a:spcBef>
                <a:spcPts val="0"/>
              </a:spcBef>
              <a:spcAft>
                <a:spcPts val="0"/>
              </a:spcAft>
              <a:buNone/>
            </a:pPr>
            <a:r>
              <a:t/>
            </a:r>
            <a:endParaRPr>
              <a:solidFill>
                <a:schemeClr val="accent6"/>
              </a:solidFill>
              <a:latin typeface="Maven Pro"/>
              <a:ea typeface="Maven Pro"/>
              <a:cs typeface="Maven Pro"/>
              <a:sym typeface="Maven Pro"/>
            </a:endParaRPr>
          </a:p>
          <a:p>
            <a:pPr indent="0" lvl="0" marL="0" rtl="0" algn="l">
              <a:spcBef>
                <a:spcPts val="0"/>
              </a:spcBef>
              <a:spcAft>
                <a:spcPts val="0"/>
              </a:spcAft>
              <a:buNone/>
            </a:pPr>
            <a:r>
              <a:rPr lang="en">
                <a:solidFill>
                  <a:schemeClr val="accent6"/>
                </a:solidFill>
                <a:latin typeface="Maven Pro"/>
                <a:ea typeface="Maven Pro"/>
                <a:cs typeface="Maven Pro"/>
                <a:sym typeface="Maven Pro"/>
              </a:rPr>
              <a:t>Data in Euclidean space (L</a:t>
            </a:r>
            <a:r>
              <a:rPr baseline="-25000" lang="en">
                <a:solidFill>
                  <a:schemeClr val="accent6"/>
                </a:solidFill>
                <a:latin typeface="Maven Pro"/>
                <a:ea typeface="Maven Pro"/>
                <a:cs typeface="Maven Pro"/>
                <a:sym typeface="Maven Pro"/>
              </a:rPr>
              <a:t>1</a:t>
            </a:r>
            <a:r>
              <a:rPr lang="en">
                <a:solidFill>
                  <a:schemeClr val="accent6"/>
                </a:solidFill>
                <a:latin typeface="Maven Pro"/>
                <a:ea typeface="Maven Pro"/>
                <a:cs typeface="Maven Pro"/>
                <a:sym typeface="Maven Pro"/>
              </a:rPr>
              <a:t> norm):</a:t>
            </a:r>
            <a:endParaRPr>
              <a:solidFill>
                <a:schemeClr val="accent6"/>
              </a:solidFill>
              <a:latin typeface="Maven Pro"/>
              <a:ea typeface="Maven Pro"/>
              <a:cs typeface="Maven Pro"/>
              <a:sym typeface="Maven Pro"/>
            </a:endParaRPr>
          </a:p>
          <a:p>
            <a:pPr indent="0" lvl="0" marL="0" rtl="0" algn="l">
              <a:spcBef>
                <a:spcPts val="0"/>
              </a:spcBef>
              <a:spcAft>
                <a:spcPts val="0"/>
              </a:spcAft>
              <a:buNone/>
            </a:pPr>
            <a:r>
              <a:rPr lang="en">
                <a:solidFill>
                  <a:schemeClr val="accent6"/>
                </a:solidFill>
                <a:latin typeface="Maven Pro"/>
                <a:ea typeface="Maven Pro"/>
                <a:cs typeface="Maven Pro"/>
                <a:sym typeface="Maven Pro"/>
              </a:rPr>
              <a:t>The Manhattan distance (L</a:t>
            </a:r>
            <a:r>
              <a:rPr baseline="-25000" lang="en">
                <a:solidFill>
                  <a:schemeClr val="accent6"/>
                </a:solidFill>
                <a:latin typeface="Maven Pro"/>
                <a:ea typeface="Maven Pro"/>
                <a:cs typeface="Maven Pro"/>
                <a:sym typeface="Maven Pro"/>
              </a:rPr>
              <a:t>1</a:t>
            </a:r>
            <a:r>
              <a:rPr lang="en">
                <a:solidFill>
                  <a:schemeClr val="accent6"/>
                </a:solidFill>
                <a:latin typeface="Maven Pro"/>
                <a:ea typeface="Maven Pro"/>
                <a:cs typeface="Maven Pro"/>
                <a:sym typeface="Maven Pro"/>
              </a:rPr>
              <a:t> norm) is used as a proximity measure, where the objective is to minimize the sum-of-absolute error denoted as SAE and defined as</a:t>
            </a:r>
            <a:endParaRPr>
              <a:solidFill>
                <a:schemeClr val="accent6"/>
              </a:solidFill>
              <a:latin typeface="Maven Pro"/>
              <a:ea typeface="Maven Pro"/>
              <a:cs typeface="Maven Pro"/>
              <a:sym typeface="Maven Pro"/>
            </a:endParaRPr>
          </a:p>
          <a:p>
            <a:pPr indent="0" lvl="0" marL="0" rtl="0" algn="l">
              <a:spcBef>
                <a:spcPts val="0"/>
              </a:spcBef>
              <a:spcAft>
                <a:spcPts val="0"/>
              </a:spcAft>
              <a:buNone/>
            </a:pPr>
            <a:r>
              <a:t/>
            </a:r>
            <a:endParaRPr>
              <a:solidFill>
                <a:schemeClr val="accent6"/>
              </a:solidFill>
              <a:latin typeface="Maven Pro"/>
              <a:ea typeface="Maven Pro"/>
              <a:cs typeface="Maven Pro"/>
              <a:sym typeface="Maven Pro"/>
            </a:endParaRPr>
          </a:p>
          <a:p>
            <a:pPr indent="0" lvl="0" marL="0" rtl="0" algn="l">
              <a:spcBef>
                <a:spcPts val="0"/>
              </a:spcBef>
              <a:spcAft>
                <a:spcPts val="0"/>
              </a:spcAft>
              <a:buNone/>
            </a:pPr>
            <a:r>
              <a:t/>
            </a:r>
            <a:endParaRPr>
              <a:solidFill>
                <a:schemeClr val="accent6"/>
              </a:solidFill>
              <a:latin typeface="Maven Pro"/>
              <a:ea typeface="Maven Pro"/>
              <a:cs typeface="Maven Pro"/>
              <a:sym typeface="Maven Pro"/>
            </a:endParaRPr>
          </a:p>
        </p:txBody>
      </p:sp>
      <p:pic>
        <p:nvPicPr>
          <p:cNvPr id="492" name="Google Shape;492;p72"/>
          <p:cNvPicPr preferRelativeResize="0"/>
          <p:nvPr/>
        </p:nvPicPr>
        <p:blipFill rotWithShape="1">
          <a:blip r:embed="rId3">
            <a:alphaModFix/>
          </a:blip>
          <a:srcRect b="39582" l="45634" r="35932" t="50292"/>
          <a:stretch/>
        </p:blipFill>
        <p:spPr>
          <a:xfrm>
            <a:off x="3804949" y="1574571"/>
            <a:ext cx="2887799" cy="891828"/>
          </a:xfrm>
          <a:prstGeom prst="rect">
            <a:avLst/>
          </a:prstGeom>
          <a:noFill/>
          <a:ln>
            <a:noFill/>
          </a:ln>
        </p:spPr>
      </p:pic>
      <p:pic>
        <p:nvPicPr>
          <p:cNvPr id="493" name="Google Shape;493;p72"/>
          <p:cNvPicPr preferRelativeResize="0"/>
          <p:nvPr/>
        </p:nvPicPr>
        <p:blipFill rotWithShape="1">
          <a:blip r:embed="rId3">
            <a:alphaModFix/>
          </a:blip>
          <a:srcRect b="12895" l="46817" r="35291" t="74085"/>
          <a:stretch/>
        </p:blipFill>
        <p:spPr>
          <a:xfrm>
            <a:off x="3600450" y="3701851"/>
            <a:ext cx="2887799" cy="11813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73"/>
          <p:cNvSpPr txBox="1"/>
          <p:nvPr/>
        </p:nvSpPr>
        <p:spPr>
          <a:xfrm>
            <a:off x="532950" y="1363325"/>
            <a:ext cx="7572600" cy="2995500"/>
          </a:xfrm>
          <a:prstGeom prst="rect">
            <a:avLst/>
          </a:prstGeom>
          <a:noFill/>
          <a:ln>
            <a:noFill/>
          </a:ln>
        </p:spPr>
        <p:txBody>
          <a:bodyPr anchorCtr="0" anchor="t" bIns="91425" lIns="91425" spcFirstLastPara="1" rIns="91425" wrap="square" tIns="91425">
            <a:spAutoFit/>
          </a:bodyPr>
          <a:lstStyle/>
          <a:p>
            <a:pPr indent="0" lvl="0" marL="0" rtl="0" algn="l">
              <a:lnSpc>
                <a:spcPct val="171428"/>
              </a:lnSpc>
              <a:spcBef>
                <a:spcPts val="0"/>
              </a:spcBef>
              <a:spcAft>
                <a:spcPts val="0"/>
              </a:spcAft>
              <a:buNone/>
            </a:pPr>
            <a:r>
              <a:rPr lang="en" sz="1500">
                <a:solidFill>
                  <a:schemeClr val="accent6"/>
                </a:solidFill>
                <a:latin typeface="Maven Pro"/>
                <a:ea typeface="Maven Pro"/>
                <a:cs typeface="Maven Pro"/>
                <a:sym typeface="Maven Pro"/>
              </a:rPr>
              <a:t>Determining the </a:t>
            </a:r>
            <a:r>
              <a:rPr b="1" lang="en" sz="1500">
                <a:solidFill>
                  <a:schemeClr val="accent6"/>
                </a:solidFill>
                <a:latin typeface="Maven Pro"/>
                <a:ea typeface="Maven Pro"/>
                <a:cs typeface="Maven Pro"/>
                <a:sym typeface="Maven Pro"/>
              </a:rPr>
              <a:t>optimal number of clusters</a:t>
            </a:r>
            <a:r>
              <a:rPr lang="en" sz="1500">
                <a:solidFill>
                  <a:schemeClr val="accent6"/>
                </a:solidFill>
                <a:latin typeface="Maven Pro"/>
                <a:ea typeface="Maven Pro"/>
                <a:cs typeface="Maven Pro"/>
                <a:sym typeface="Maven Pro"/>
              </a:rPr>
              <a:t> in a data set is a fundamental issue in partitioning clustering, such as </a:t>
            </a:r>
            <a:r>
              <a:rPr lang="en" sz="1500">
                <a:solidFill>
                  <a:schemeClr val="accent6"/>
                </a:solidFill>
                <a:uFill>
                  <a:noFill/>
                </a:uFill>
                <a:latin typeface="Maven Pro"/>
                <a:ea typeface="Maven Pro"/>
                <a:cs typeface="Maven Pro"/>
                <a:sym typeface="Maven Pro"/>
                <a:hlinkClick r:id="rId3">
                  <a:extLst>
                    <a:ext uri="{A12FA001-AC4F-418D-AE19-62706E023703}">
                      <ahyp:hlinkClr val="tx"/>
                    </a:ext>
                  </a:extLst>
                </a:hlinkClick>
              </a:rPr>
              <a:t>k-means clustering</a:t>
            </a:r>
            <a:r>
              <a:rPr lang="en" sz="1500">
                <a:solidFill>
                  <a:schemeClr val="accent6"/>
                </a:solidFill>
                <a:latin typeface="Maven Pro"/>
                <a:ea typeface="Maven Pro"/>
                <a:cs typeface="Maven Pro"/>
                <a:sym typeface="Maven Pro"/>
              </a:rPr>
              <a:t>, which requires the user to specify the number of clusters k to be generated.</a:t>
            </a:r>
            <a:endParaRPr sz="1500">
              <a:solidFill>
                <a:schemeClr val="accent6"/>
              </a:solidFill>
              <a:latin typeface="Maven Pro"/>
              <a:ea typeface="Maven Pro"/>
              <a:cs typeface="Maven Pro"/>
              <a:sym typeface="Maven Pro"/>
            </a:endParaRPr>
          </a:p>
          <a:p>
            <a:pPr indent="0" lvl="0" marL="0" rtl="0" algn="l">
              <a:lnSpc>
                <a:spcPct val="171428"/>
              </a:lnSpc>
              <a:spcBef>
                <a:spcPts val="800"/>
              </a:spcBef>
              <a:spcAft>
                <a:spcPts val="0"/>
              </a:spcAft>
              <a:buNone/>
            </a:pPr>
            <a:r>
              <a:rPr lang="en" sz="1500">
                <a:solidFill>
                  <a:schemeClr val="accent6"/>
                </a:solidFill>
                <a:latin typeface="Maven Pro"/>
                <a:ea typeface="Maven Pro"/>
                <a:cs typeface="Maven Pro"/>
                <a:sym typeface="Maven Pro"/>
              </a:rPr>
              <a:t>Unfortunately, there is no definitive answer to this question. The optimal number of clusters is somehow subjective and depends on the method used for measuring similarities and the parameters used for partitioning.</a:t>
            </a:r>
            <a:endParaRPr sz="1500">
              <a:solidFill>
                <a:schemeClr val="accent6"/>
              </a:solidFill>
              <a:latin typeface="Maven Pro"/>
              <a:ea typeface="Maven Pro"/>
              <a:cs typeface="Maven Pro"/>
              <a:sym typeface="Maven Pro"/>
            </a:endParaRPr>
          </a:p>
          <a:p>
            <a:pPr indent="0" lvl="0" marL="0" rtl="0" algn="l">
              <a:lnSpc>
                <a:spcPct val="171428"/>
              </a:lnSpc>
              <a:spcBef>
                <a:spcPts val="800"/>
              </a:spcBef>
              <a:spcAft>
                <a:spcPts val="800"/>
              </a:spcAft>
              <a:buNone/>
            </a:pPr>
            <a:r>
              <a:t/>
            </a:r>
            <a:endParaRPr sz="1500" u="sng">
              <a:solidFill>
                <a:schemeClr val="accent6"/>
              </a:solidFill>
              <a:latin typeface="Maven Pro"/>
              <a:ea typeface="Maven Pro"/>
              <a:cs typeface="Maven Pro"/>
              <a:sym typeface="Maven Pro"/>
            </a:endParaRPr>
          </a:p>
        </p:txBody>
      </p:sp>
      <p:sp>
        <p:nvSpPr>
          <p:cNvPr id="499" name="Google Shape;499;p73"/>
          <p:cNvSpPr txBox="1"/>
          <p:nvPr/>
        </p:nvSpPr>
        <p:spPr>
          <a:xfrm>
            <a:off x="710125" y="201975"/>
            <a:ext cx="6899700" cy="92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2300"/>
              </a:spcAft>
              <a:buNone/>
            </a:pPr>
            <a:r>
              <a:rPr b="1" lang="en" sz="2250" u="sng">
                <a:solidFill>
                  <a:schemeClr val="accent6"/>
                </a:solidFill>
                <a:latin typeface="MuseoModerno"/>
                <a:ea typeface="MuseoModerno"/>
                <a:cs typeface="MuseoModerno"/>
                <a:sym typeface="MuseoModerno"/>
              </a:rPr>
              <a:t>Determining The Optimal Number Of Clusters:      3 Must Know Methods</a:t>
            </a:r>
            <a:endParaRPr u="sng">
              <a:solidFill>
                <a:schemeClr val="accent6"/>
              </a:solidFill>
              <a:latin typeface="MuseoModerno"/>
              <a:ea typeface="MuseoModerno"/>
              <a:cs typeface="MuseoModerno"/>
              <a:sym typeface="MuseoModern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74"/>
          <p:cNvSpPr txBox="1"/>
          <p:nvPr/>
        </p:nvSpPr>
        <p:spPr>
          <a:xfrm>
            <a:off x="941950" y="634950"/>
            <a:ext cx="6866400" cy="3873600"/>
          </a:xfrm>
          <a:prstGeom prst="rect">
            <a:avLst/>
          </a:prstGeom>
          <a:noFill/>
          <a:ln>
            <a:noFill/>
          </a:ln>
        </p:spPr>
        <p:txBody>
          <a:bodyPr anchorCtr="0" anchor="t" bIns="91425" lIns="91425" spcFirstLastPara="1" rIns="91425" wrap="square" tIns="91425">
            <a:spAutoFit/>
          </a:bodyPr>
          <a:lstStyle/>
          <a:p>
            <a:pPr indent="0" lvl="0" marL="0" rtl="0" algn="l">
              <a:lnSpc>
                <a:spcPct val="171428"/>
              </a:lnSpc>
              <a:spcBef>
                <a:spcPts val="0"/>
              </a:spcBef>
              <a:spcAft>
                <a:spcPts val="0"/>
              </a:spcAft>
              <a:buNone/>
            </a:pPr>
            <a:r>
              <a:rPr lang="en" sz="1550" u="sng">
                <a:solidFill>
                  <a:schemeClr val="lt1"/>
                </a:solidFill>
                <a:latin typeface="Maven Pro"/>
                <a:ea typeface="Maven Pro"/>
                <a:cs typeface="Maven Pro"/>
                <a:sym typeface="Maven Pro"/>
              </a:rPr>
              <a:t>A simple and popular solution consists of inspecting the dendrogram produced using </a:t>
            </a:r>
            <a:r>
              <a:rPr lang="en" sz="1550" u="sng">
                <a:solidFill>
                  <a:schemeClr val="lt1"/>
                </a:solidFill>
                <a:latin typeface="Maven Pro"/>
                <a:ea typeface="Maven Pro"/>
                <a:cs typeface="Maven Pro"/>
                <a:sym typeface="Maven Pro"/>
                <a:hlinkClick r:id="rId3">
                  <a:extLst>
                    <a:ext uri="{A12FA001-AC4F-418D-AE19-62706E023703}">
                      <ahyp:hlinkClr val="tx"/>
                    </a:ext>
                  </a:extLst>
                </a:hlinkClick>
              </a:rPr>
              <a:t>hierarchical clustering</a:t>
            </a:r>
            <a:r>
              <a:rPr lang="en" sz="1550" u="sng">
                <a:solidFill>
                  <a:schemeClr val="lt1"/>
                </a:solidFill>
                <a:latin typeface="Maven Pro"/>
                <a:ea typeface="Maven Pro"/>
                <a:cs typeface="Maven Pro"/>
                <a:sym typeface="Maven Pro"/>
              </a:rPr>
              <a:t> to see if it suggests a particular number of clusters. Unfortunately, this approach is also subjective.</a:t>
            </a:r>
            <a:endParaRPr sz="1550" u="sng">
              <a:solidFill>
                <a:schemeClr val="lt1"/>
              </a:solidFill>
              <a:latin typeface="Maven Pro"/>
              <a:ea typeface="Maven Pro"/>
              <a:cs typeface="Maven Pro"/>
              <a:sym typeface="Maven Pro"/>
            </a:endParaRPr>
          </a:p>
          <a:p>
            <a:pPr indent="0" lvl="0" marL="0" rtl="0" algn="l">
              <a:lnSpc>
                <a:spcPct val="171428"/>
              </a:lnSpc>
              <a:spcBef>
                <a:spcPts val="800"/>
              </a:spcBef>
              <a:spcAft>
                <a:spcPts val="0"/>
              </a:spcAft>
              <a:buNone/>
            </a:pPr>
            <a:r>
              <a:t/>
            </a:r>
            <a:endParaRPr sz="1550" u="sng">
              <a:solidFill>
                <a:schemeClr val="lt1"/>
              </a:solidFill>
              <a:latin typeface="Maven Pro"/>
              <a:ea typeface="Maven Pro"/>
              <a:cs typeface="Maven Pro"/>
              <a:sym typeface="Maven Pro"/>
            </a:endParaRPr>
          </a:p>
          <a:p>
            <a:pPr indent="0" lvl="0" marL="0" rtl="0" algn="l">
              <a:lnSpc>
                <a:spcPct val="171428"/>
              </a:lnSpc>
              <a:spcBef>
                <a:spcPts val="800"/>
              </a:spcBef>
              <a:spcAft>
                <a:spcPts val="0"/>
              </a:spcAft>
              <a:buNone/>
            </a:pPr>
            <a:r>
              <a:rPr lang="en" sz="1550">
                <a:solidFill>
                  <a:schemeClr val="accent6"/>
                </a:solidFill>
                <a:latin typeface="Maven Pro"/>
                <a:ea typeface="Maven Pro"/>
                <a:cs typeface="Maven Pro"/>
                <a:sym typeface="Maven Pro"/>
              </a:rPr>
              <a:t>These methods include direct methods and statistical testing methods:</a:t>
            </a:r>
            <a:endParaRPr sz="1550">
              <a:solidFill>
                <a:schemeClr val="accent6"/>
              </a:solidFill>
              <a:latin typeface="Maven Pro"/>
              <a:ea typeface="Maven Pro"/>
              <a:cs typeface="Maven Pro"/>
              <a:sym typeface="Maven Pro"/>
            </a:endParaRPr>
          </a:p>
          <a:p>
            <a:pPr indent="-327025" lvl="0" marL="457200" rtl="0" algn="l">
              <a:lnSpc>
                <a:spcPct val="115000"/>
              </a:lnSpc>
              <a:spcBef>
                <a:spcPts val="800"/>
              </a:spcBef>
              <a:spcAft>
                <a:spcPts val="0"/>
              </a:spcAft>
              <a:buClr>
                <a:schemeClr val="accent6"/>
              </a:buClr>
              <a:buSzPts val="1550"/>
              <a:buFont typeface="Maven Pro"/>
              <a:buAutoNum type="arabicPeriod"/>
            </a:pPr>
            <a:r>
              <a:rPr lang="en" sz="1550">
                <a:solidFill>
                  <a:schemeClr val="accent6"/>
                </a:solidFill>
                <a:latin typeface="Maven Pro"/>
                <a:ea typeface="Maven Pro"/>
                <a:cs typeface="Maven Pro"/>
                <a:sym typeface="Maven Pro"/>
              </a:rPr>
              <a:t>Direct methods: consists of optimizing a criterion, such as the within cluster sums of squares or the average silhouette. The corresponding methods are named </a:t>
            </a:r>
            <a:r>
              <a:rPr i="1" lang="en" sz="1550">
                <a:solidFill>
                  <a:schemeClr val="accent6"/>
                </a:solidFill>
                <a:latin typeface="Maven Pro"/>
                <a:ea typeface="Maven Pro"/>
                <a:cs typeface="Maven Pro"/>
                <a:sym typeface="Maven Pro"/>
              </a:rPr>
              <a:t>elbow</a:t>
            </a:r>
            <a:r>
              <a:rPr lang="en" sz="1550">
                <a:solidFill>
                  <a:schemeClr val="accent6"/>
                </a:solidFill>
                <a:latin typeface="Maven Pro"/>
                <a:ea typeface="Maven Pro"/>
                <a:cs typeface="Maven Pro"/>
                <a:sym typeface="Maven Pro"/>
              </a:rPr>
              <a:t> and </a:t>
            </a:r>
            <a:r>
              <a:rPr i="1" lang="en" sz="1550">
                <a:solidFill>
                  <a:schemeClr val="accent6"/>
                </a:solidFill>
                <a:latin typeface="Maven Pro"/>
                <a:ea typeface="Maven Pro"/>
                <a:cs typeface="Maven Pro"/>
                <a:sym typeface="Maven Pro"/>
              </a:rPr>
              <a:t>silhouette</a:t>
            </a:r>
            <a:r>
              <a:rPr lang="en" sz="1550">
                <a:solidFill>
                  <a:schemeClr val="accent6"/>
                </a:solidFill>
                <a:latin typeface="Maven Pro"/>
                <a:ea typeface="Maven Pro"/>
                <a:cs typeface="Maven Pro"/>
                <a:sym typeface="Maven Pro"/>
              </a:rPr>
              <a:t> methods, respectively.</a:t>
            </a:r>
            <a:endParaRPr sz="1550">
              <a:solidFill>
                <a:schemeClr val="accent6"/>
              </a:solidFill>
              <a:latin typeface="Maven Pro"/>
              <a:ea typeface="Maven Pro"/>
              <a:cs typeface="Maven Pro"/>
              <a:sym typeface="Maven Pro"/>
            </a:endParaRPr>
          </a:p>
          <a:p>
            <a:pPr indent="-327025" lvl="0" marL="457200" rtl="0" algn="l">
              <a:lnSpc>
                <a:spcPct val="115000"/>
              </a:lnSpc>
              <a:spcBef>
                <a:spcPts val="0"/>
              </a:spcBef>
              <a:spcAft>
                <a:spcPts val="0"/>
              </a:spcAft>
              <a:buClr>
                <a:schemeClr val="accent6"/>
              </a:buClr>
              <a:buSzPts val="1550"/>
              <a:buFont typeface="Maven Pro"/>
              <a:buAutoNum type="arabicPeriod"/>
            </a:pPr>
            <a:r>
              <a:rPr lang="en" sz="1550">
                <a:solidFill>
                  <a:schemeClr val="accent6"/>
                </a:solidFill>
                <a:latin typeface="Maven Pro"/>
                <a:ea typeface="Maven Pro"/>
                <a:cs typeface="Maven Pro"/>
                <a:sym typeface="Maven Pro"/>
              </a:rPr>
              <a:t>Statistical testing methods: consists of comparing evidence against null hypothesis. An example is the </a:t>
            </a:r>
            <a:r>
              <a:rPr i="1" lang="en" sz="1550">
                <a:solidFill>
                  <a:schemeClr val="accent6"/>
                </a:solidFill>
                <a:latin typeface="Maven Pro"/>
                <a:ea typeface="Maven Pro"/>
                <a:cs typeface="Maven Pro"/>
                <a:sym typeface="Maven Pro"/>
              </a:rPr>
              <a:t>gap statistic</a:t>
            </a:r>
            <a:r>
              <a:rPr lang="en" sz="1550">
                <a:solidFill>
                  <a:schemeClr val="accent6"/>
                </a:solidFill>
                <a:latin typeface="Maven Pro"/>
                <a:ea typeface="Maven Pro"/>
                <a:cs typeface="Maven Pro"/>
                <a:sym typeface="Maven Pro"/>
              </a:rPr>
              <a:t>.</a:t>
            </a:r>
            <a:endParaRPr sz="1550">
              <a:solidFill>
                <a:schemeClr val="accent6"/>
              </a:solidFill>
              <a:latin typeface="Maven Pro"/>
              <a:ea typeface="Maven Pro"/>
              <a:cs typeface="Maven Pro"/>
              <a:sym typeface="Maven Pr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75"/>
          <p:cNvSpPr txBox="1"/>
          <p:nvPr/>
        </p:nvSpPr>
        <p:spPr>
          <a:xfrm>
            <a:off x="656875" y="966725"/>
            <a:ext cx="73620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Recall that, the basic idea behind k-means clustering, is to define clusters such that the total intra-cluster variation </a:t>
            </a:r>
            <a:r>
              <a:rPr b="1" lang="en" u="sng">
                <a:solidFill>
                  <a:schemeClr val="lt1"/>
                </a:solidFill>
                <a:latin typeface="Maven Pro"/>
                <a:ea typeface="Maven Pro"/>
                <a:cs typeface="Maven Pro"/>
                <a:sym typeface="Maven Pro"/>
              </a:rPr>
              <a:t>[or total within-cluster sum of square (WSS)]</a:t>
            </a:r>
            <a:r>
              <a:rPr lang="en">
                <a:solidFill>
                  <a:schemeClr val="lt1"/>
                </a:solidFill>
                <a:latin typeface="Maven Pro"/>
                <a:ea typeface="Maven Pro"/>
                <a:cs typeface="Maven Pro"/>
                <a:sym typeface="Maven Pro"/>
              </a:rPr>
              <a:t> is minimized. The total WSS measures the compactness of the clustering and we want it to be as small as possible.</a:t>
            </a:r>
            <a:endParaRPr>
              <a:solidFill>
                <a:schemeClr val="lt1"/>
              </a:solidFill>
              <a:latin typeface="Maven Pro"/>
              <a:ea typeface="Maven Pro"/>
              <a:cs typeface="Maven Pro"/>
              <a:sym typeface="Maven Pro"/>
            </a:endParaRPr>
          </a:p>
          <a:p>
            <a:pPr indent="0" lvl="0" marL="0" rtl="0" algn="l">
              <a:spcBef>
                <a:spcPts val="0"/>
              </a:spcBef>
              <a:spcAft>
                <a:spcPts val="0"/>
              </a:spcAft>
              <a:buNone/>
            </a:pPr>
            <a:r>
              <a:rPr lang="en">
                <a:solidFill>
                  <a:schemeClr val="lt1"/>
                </a:solidFill>
                <a:latin typeface="Maven Pro"/>
                <a:ea typeface="Maven Pro"/>
                <a:cs typeface="Maven Pro"/>
                <a:sym typeface="Maven Pro"/>
              </a:rPr>
              <a:t>The Elbow method looks at the total WSS as a function of the number of clusters: One should choose a number of clusters so that adding another cluster doesn’t improve much better the total WSS.</a:t>
            </a:r>
            <a:endParaRPr>
              <a:solidFill>
                <a:schemeClr val="lt1"/>
              </a:solidFill>
              <a:latin typeface="Maven Pro"/>
              <a:ea typeface="Maven Pro"/>
              <a:cs typeface="Maven Pro"/>
              <a:sym typeface="Maven Pro"/>
            </a:endParaRPr>
          </a:p>
          <a:p>
            <a:pPr indent="0" lvl="0" marL="0" rtl="0" algn="l">
              <a:spcBef>
                <a:spcPts val="0"/>
              </a:spcBef>
              <a:spcAft>
                <a:spcPts val="0"/>
              </a:spcAft>
              <a:buNone/>
            </a:pPr>
            <a:r>
              <a:t/>
            </a:r>
            <a:endParaRPr>
              <a:solidFill>
                <a:schemeClr val="lt1"/>
              </a:solidFill>
              <a:latin typeface="Maven Pro"/>
              <a:ea typeface="Maven Pro"/>
              <a:cs typeface="Maven Pro"/>
              <a:sym typeface="Maven Pro"/>
            </a:endParaRPr>
          </a:p>
          <a:p>
            <a:pPr indent="0" lvl="0" marL="0" rtl="0" algn="l">
              <a:spcBef>
                <a:spcPts val="0"/>
              </a:spcBef>
              <a:spcAft>
                <a:spcPts val="0"/>
              </a:spcAft>
              <a:buNone/>
            </a:pPr>
            <a:r>
              <a:rPr lang="en">
                <a:solidFill>
                  <a:schemeClr val="lt1"/>
                </a:solidFill>
                <a:latin typeface="Maven Pro"/>
                <a:ea typeface="Maven Pro"/>
                <a:cs typeface="Maven Pro"/>
                <a:sym typeface="Maven Pro"/>
              </a:rPr>
              <a:t>The optimal number of clusters can be defined as follow:</a:t>
            </a:r>
            <a:endParaRPr>
              <a:solidFill>
                <a:schemeClr val="lt1"/>
              </a:solidFill>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AutoNum type="arabicPeriod"/>
            </a:pPr>
            <a:r>
              <a:rPr lang="en">
                <a:solidFill>
                  <a:schemeClr val="lt1"/>
                </a:solidFill>
                <a:latin typeface="Maven Pro"/>
                <a:ea typeface="Maven Pro"/>
                <a:cs typeface="Maven Pro"/>
                <a:sym typeface="Maven Pro"/>
              </a:rPr>
              <a:t>Compute clustering algorithm (e.g., k-means clustering) for different values of k. For instance, by varying k from 1 to 10 clusters.</a:t>
            </a:r>
            <a:endParaRPr>
              <a:solidFill>
                <a:schemeClr val="lt1"/>
              </a:solidFill>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AutoNum type="arabicPeriod"/>
            </a:pPr>
            <a:r>
              <a:rPr lang="en">
                <a:solidFill>
                  <a:schemeClr val="lt1"/>
                </a:solidFill>
                <a:latin typeface="Maven Pro"/>
                <a:ea typeface="Maven Pro"/>
                <a:cs typeface="Maven Pro"/>
                <a:sym typeface="Maven Pro"/>
              </a:rPr>
              <a:t>For each k, calculate the total within-cluster sum of square (wss).</a:t>
            </a:r>
            <a:endParaRPr>
              <a:solidFill>
                <a:schemeClr val="lt1"/>
              </a:solidFill>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AutoNum type="arabicPeriod"/>
            </a:pPr>
            <a:r>
              <a:rPr lang="en">
                <a:solidFill>
                  <a:schemeClr val="lt1"/>
                </a:solidFill>
                <a:latin typeface="Maven Pro"/>
                <a:ea typeface="Maven Pro"/>
                <a:cs typeface="Maven Pro"/>
                <a:sym typeface="Maven Pro"/>
              </a:rPr>
              <a:t>Plot the curve of wss according to the number of clusters k.</a:t>
            </a:r>
            <a:endParaRPr>
              <a:solidFill>
                <a:schemeClr val="lt1"/>
              </a:solidFill>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AutoNum type="arabicPeriod"/>
            </a:pPr>
            <a:r>
              <a:rPr lang="en">
                <a:solidFill>
                  <a:schemeClr val="lt1"/>
                </a:solidFill>
                <a:latin typeface="Maven Pro"/>
                <a:ea typeface="Maven Pro"/>
                <a:cs typeface="Maven Pro"/>
                <a:sym typeface="Maven Pro"/>
              </a:rPr>
              <a:t>The location of a bend (knee) in the plot is generally considered as an indicator of the appropriate number of clusters.</a:t>
            </a:r>
            <a:endParaRPr>
              <a:solidFill>
                <a:schemeClr val="lt1"/>
              </a:solidFill>
              <a:latin typeface="Maven Pro"/>
              <a:ea typeface="Maven Pro"/>
              <a:cs typeface="Maven Pro"/>
              <a:sym typeface="Maven Pro"/>
            </a:endParaRPr>
          </a:p>
          <a:p>
            <a:pPr indent="0" lvl="0" marL="0" rtl="0" algn="l">
              <a:spcBef>
                <a:spcPts val="0"/>
              </a:spcBef>
              <a:spcAft>
                <a:spcPts val="0"/>
              </a:spcAft>
              <a:buNone/>
            </a:pPr>
            <a:r>
              <a:rPr lang="en">
                <a:solidFill>
                  <a:schemeClr val="lt1"/>
                </a:solidFill>
                <a:latin typeface="Maven Pro"/>
                <a:ea typeface="Maven Pro"/>
                <a:cs typeface="Maven Pro"/>
                <a:sym typeface="Maven Pro"/>
              </a:rPr>
              <a:t>Note that, the elbow method is sometimes ambiguous. An alternative is the average silhouette method. </a:t>
            </a:r>
            <a:endParaRPr>
              <a:solidFill>
                <a:schemeClr val="lt1"/>
              </a:solidFill>
              <a:latin typeface="Maven Pro"/>
              <a:ea typeface="Maven Pro"/>
              <a:cs typeface="Maven Pro"/>
              <a:sym typeface="Maven Pro"/>
            </a:endParaRPr>
          </a:p>
        </p:txBody>
      </p:sp>
      <p:sp>
        <p:nvSpPr>
          <p:cNvPr id="510" name="Google Shape;510;p75"/>
          <p:cNvSpPr txBox="1"/>
          <p:nvPr>
            <p:ph idx="4" type="title"/>
          </p:nvPr>
        </p:nvSpPr>
        <p:spPr>
          <a:xfrm>
            <a:off x="944075" y="308700"/>
            <a:ext cx="3257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seoModerno ExtraBold"/>
                <a:ea typeface="MuseoModerno ExtraBold"/>
                <a:cs typeface="MuseoModerno ExtraBold"/>
                <a:sym typeface="MuseoModerno ExtraBold"/>
              </a:rPr>
              <a:t>Elbow</a:t>
            </a:r>
            <a:endParaRPr>
              <a:latin typeface="MuseoModerno ExtraBold"/>
              <a:ea typeface="MuseoModerno ExtraBold"/>
              <a:cs typeface="MuseoModerno ExtraBold"/>
              <a:sym typeface="MuseoModerno Extra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0"/>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seoModerno ExtraBold"/>
                <a:ea typeface="MuseoModerno ExtraBold"/>
                <a:cs typeface="MuseoModerno ExtraBold"/>
                <a:sym typeface="MuseoModerno ExtraBold"/>
              </a:rPr>
              <a:t>What is Clustering ?</a:t>
            </a:r>
            <a:endParaRPr>
              <a:latin typeface="MuseoModerno ExtraBold"/>
              <a:ea typeface="MuseoModerno ExtraBold"/>
              <a:cs typeface="MuseoModerno ExtraBold"/>
              <a:sym typeface="MuseoModerno ExtraBold"/>
            </a:endParaRPr>
          </a:p>
        </p:txBody>
      </p:sp>
      <p:sp>
        <p:nvSpPr>
          <p:cNvPr id="283" name="Google Shape;283;p40"/>
          <p:cNvSpPr txBox="1"/>
          <p:nvPr/>
        </p:nvSpPr>
        <p:spPr>
          <a:xfrm>
            <a:off x="1853400" y="1312950"/>
            <a:ext cx="52677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FFFFFF"/>
                </a:solidFill>
                <a:latin typeface="Maven Pro SemiBold"/>
                <a:ea typeface="Maven Pro SemiBold"/>
                <a:cs typeface="Maven Pro SemiBold"/>
                <a:sym typeface="Maven Pro SemiBold"/>
              </a:rPr>
              <a:t>The clustering algorithm is an </a:t>
            </a:r>
            <a:r>
              <a:rPr lang="en" sz="1500" u="sng">
                <a:solidFill>
                  <a:srgbClr val="FFFFFF"/>
                </a:solidFill>
                <a:latin typeface="Maven Pro SemiBold"/>
                <a:ea typeface="Maven Pro SemiBold"/>
                <a:cs typeface="Maven Pro SemiBold"/>
                <a:sym typeface="Maven Pro SemiBold"/>
              </a:rPr>
              <a:t>unsupervised method</a:t>
            </a:r>
            <a:r>
              <a:rPr lang="en" sz="1500">
                <a:solidFill>
                  <a:srgbClr val="FFFFFF"/>
                </a:solidFill>
                <a:latin typeface="Maven Pro SemiBold"/>
                <a:ea typeface="Maven Pro SemiBold"/>
                <a:cs typeface="Maven Pro SemiBold"/>
                <a:sym typeface="Maven Pro SemiBold"/>
              </a:rPr>
              <a:t>, where the input is not a labeled one and problem solving is based on the experience that the algorithm gains out of solving similar problems as a training schedule.</a:t>
            </a:r>
            <a:endParaRPr>
              <a:latin typeface="Maven Pro SemiBold"/>
              <a:ea typeface="Maven Pro SemiBold"/>
              <a:cs typeface="Maven Pro SemiBold"/>
              <a:sym typeface="Maven Pro SemiBold"/>
            </a:endParaRPr>
          </a:p>
        </p:txBody>
      </p:sp>
      <p:pic>
        <p:nvPicPr>
          <p:cNvPr id="284" name="Google Shape;284;p40"/>
          <p:cNvPicPr preferRelativeResize="0"/>
          <p:nvPr/>
        </p:nvPicPr>
        <p:blipFill rotWithShape="1">
          <a:blip r:embed="rId3">
            <a:alphaModFix/>
          </a:blip>
          <a:srcRect b="0" l="0" r="0" t="15347"/>
          <a:stretch/>
        </p:blipFill>
        <p:spPr>
          <a:xfrm>
            <a:off x="4584650" y="2947375"/>
            <a:ext cx="3986581" cy="1765350"/>
          </a:xfrm>
          <a:prstGeom prst="rect">
            <a:avLst/>
          </a:prstGeom>
          <a:noFill/>
          <a:ln>
            <a:noFill/>
          </a:ln>
        </p:spPr>
      </p:pic>
      <p:pic>
        <p:nvPicPr>
          <p:cNvPr id="285" name="Google Shape;285;p40"/>
          <p:cNvPicPr preferRelativeResize="0"/>
          <p:nvPr/>
        </p:nvPicPr>
        <p:blipFill>
          <a:blip r:embed="rId4">
            <a:alphaModFix/>
          </a:blip>
          <a:stretch>
            <a:fillRect/>
          </a:stretch>
        </p:blipFill>
        <p:spPr>
          <a:xfrm>
            <a:off x="620450" y="2947375"/>
            <a:ext cx="3659288" cy="18282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76"/>
          <p:cNvSpPr txBox="1"/>
          <p:nvPr/>
        </p:nvSpPr>
        <p:spPr>
          <a:xfrm>
            <a:off x="656875" y="966725"/>
            <a:ext cx="736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Maven Pro"/>
              <a:ea typeface="Maven Pro"/>
              <a:cs typeface="Maven Pro"/>
              <a:sym typeface="Maven Pro"/>
            </a:endParaRPr>
          </a:p>
        </p:txBody>
      </p:sp>
      <p:sp>
        <p:nvSpPr>
          <p:cNvPr id="516" name="Google Shape;516;p76"/>
          <p:cNvSpPr txBox="1"/>
          <p:nvPr>
            <p:ph idx="4" type="title"/>
          </p:nvPr>
        </p:nvSpPr>
        <p:spPr>
          <a:xfrm>
            <a:off x="944075" y="308700"/>
            <a:ext cx="3257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seoModerno ExtraBold"/>
                <a:ea typeface="MuseoModerno ExtraBold"/>
                <a:cs typeface="MuseoModerno ExtraBold"/>
                <a:sym typeface="MuseoModerno ExtraBold"/>
              </a:rPr>
              <a:t>Elbow</a:t>
            </a:r>
            <a:endParaRPr>
              <a:latin typeface="MuseoModerno ExtraBold"/>
              <a:ea typeface="MuseoModerno ExtraBold"/>
              <a:cs typeface="MuseoModerno ExtraBold"/>
              <a:sym typeface="MuseoModerno ExtraBold"/>
            </a:endParaRPr>
          </a:p>
        </p:txBody>
      </p:sp>
      <p:pic>
        <p:nvPicPr>
          <p:cNvPr id="517" name="Google Shape;517;p76"/>
          <p:cNvPicPr preferRelativeResize="0"/>
          <p:nvPr/>
        </p:nvPicPr>
        <p:blipFill>
          <a:blip r:embed="rId3">
            <a:alphaModFix/>
          </a:blip>
          <a:stretch>
            <a:fillRect/>
          </a:stretch>
        </p:blipFill>
        <p:spPr>
          <a:xfrm>
            <a:off x="1020000" y="1060750"/>
            <a:ext cx="6068313" cy="34717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77"/>
          <p:cNvSpPr txBox="1"/>
          <p:nvPr/>
        </p:nvSpPr>
        <p:spPr>
          <a:xfrm>
            <a:off x="1028675" y="1018500"/>
            <a:ext cx="7324800" cy="364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Maven Pro"/>
                <a:ea typeface="Maven Pro"/>
                <a:cs typeface="Maven Pro"/>
                <a:sym typeface="Maven Pro"/>
              </a:rPr>
              <a:t>The </a:t>
            </a:r>
            <a:r>
              <a:rPr lang="en" sz="1500">
                <a:solidFill>
                  <a:schemeClr val="lt1"/>
                </a:solidFill>
                <a:latin typeface="Maven Pro"/>
                <a:ea typeface="Maven Pro"/>
                <a:cs typeface="Maven Pro"/>
                <a:sym typeface="Maven Pro"/>
              </a:rPr>
              <a:t>average silhouette method  developed by Kaufman and Rousseeuw [1990] which can be used with any clustering approach.</a:t>
            </a:r>
            <a:endParaRPr sz="1500">
              <a:solidFill>
                <a:schemeClr val="lt1"/>
              </a:solidFill>
              <a:latin typeface="Maven Pro"/>
              <a:ea typeface="Maven Pro"/>
              <a:cs typeface="Maven Pro"/>
              <a:sym typeface="Maven Pro"/>
            </a:endParaRPr>
          </a:p>
          <a:p>
            <a:pPr indent="0" lvl="0" marL="0" rtl="0" algn="l">
              <a:spcBef>
                <a:spcPts val="0"/>
              </a:spcBef>
              <a:spcAft>
                <a:spcPts val="0"/>
              </a:spcAft>
              <a:buNone/>
            </a:pPr>
            <a:r>
              <a:t/>
            </a:r>
            <a:endParaRPr sz="1500">
              <a:solidFill>
                <a:schemeClr val="lt1"/>
              </a:solidFill>
              <a:latin typeface="Maven Pro"/>
              <a:ea typeface="Maven Pro"/>
              <a:cs typeface="Maven Pro"/>
              <a:sym typeface="Maven Pro"/>
            </a:endParaRPr>
          </a:p>
          <a:p>
            <a:pPr indent="0" lvl="0" marL="0" rtl="0" algn="l">
              <a:spcBef>
                <a:spcPts val="0"/>
              </a:spcBef>
              <a:spcAft>
                <a:spcPts val="0"/>
              </a:spcAft>
              <a:buNone/>
            </a:pPr>
            <a:r>
              <a:rPr lang="en" sz="1500">
                <a:solidFill>
                  <a:schemeClr val="lt1"/>
                </a:solidFill>
                <a:latin typeface="Maven Pro"/>
                <a:ea typeface="Maven Pro"/>
                <a:cs typeface="Maven Pro"/>
                <a:sym typeface="Maven Pro"/>
              </a:rPr>
              <a:t>Basically  it determines how well each object lies within a cluster. A high average silhouette width indicates a good clustering.</a:t>
            </a:r>
            <a:endParaRPr sz="1500">
              <a:solidFill>
                <a:schemeClr val="lt1"/>
              </a:solidFill>
              <a:latin typeface="Maven Pro"/>
              <a:ea typeface="Maven Pro"/>
              <a:cs typeface="Maven Pro"/>
              <a:sym typeface="Maven Pro"/>
            </a:endParaRPr>
          </a:p>
          <a:p>
            <a:pPr indent="0" lvl="0" marL="0" rtl="0" algn="l">
              <a:spcBef>
                <a:spcPts val="0"/>
              </a:spcBef>
              <a:spcAft>
                <a:spcPts val="0"/>
              </a:spcAft>
              <a:buNone/>
            </a:pPr>
            <a:r>
              <a:rPr lang="en" sz="1500">
                <a:solidFill>
                  <a:schemeClr val="lt1"/>
                </a:solidFill>
                <a:latin typeface="Maven Pro"/>
                <a:ea typeface="Maven Pro"/>
                <a:cs typeface="Maven Pro"/>
                <a:sym typeface="Maven Pro"/>
              </a:rPr>
              <a:t>Average silhouette method computes the average silhouette of observations for different values of k. </a:t>
            </a:r>
            <a:r>
              <a:rPr lang="en" sz="1500" u="sng">
                <a:solidFill>
                  <a:schemeClr val="lt1"/>
                </a:solidFill>
                <a:latin typeface="Maven Pro"/>
                <a:ea typeface="Maven Pro"/>
                <a:cs typeface="Maven Pro"/>
                <a:sym typeface="Maven Pro"/>
              </a:rPr>
              <a:t>The optimal number of clusters k is the one that maximize the average silhouette over a range of possible values for k.</a:t>
            </a:r>
            <a:endParaRPr sz="1500" u="sng">
              <a:solidFill>
                <a:schemeClr val="lt1"/>
              </a:solidFill>
              <a:latin typeface="Maven Pro"/>
              <a:ea typeface="Maven Pro"/>
              <a:cs typeface="Maven Pro"/>
              <a:sym typeface="Maven Pro"/>
            </a:endParaRPr>
          </a:p>
          <a:p>
            <a:pPr indent="0" lvl="0" marL="0" rtl="0" algn="l">
              <a:spcBef>
                <a:spcPts val="0"/>
              </a:spcBef>
              <a:spcAft>
                <a:spcPts val="0"/>
              </a:spcAft>
              <a:buNone/>
            </a:pPr>
            <a:r>
              <a:rPr lang="en" sz="1500">
                <a:solidFill>
                  <a:schemeClr val="lt1"/>
                </a:solidFill>
                <a:latin typeface="Maven Pro"/>
                <a:ea typeface="Maven Pro"/>
                <a:cs typeface="Maven Pro"/>
                <a:sym typeface="Maven Pro"/>
              </a:rPr>
              <a:t>The algorithm is similar to the elbow method and can be computed as follow:</a:t>
            </a:r>
            <a:endParaRPr sz="1500">
              <a:solidFill>
                <a:schemeClr val="lt1"/>
              </a:solidFill>
              <a:latin typeface="Maven Pro"/>
              <a:ea typeface="Maven Pro"/>
              <a:cs typeface="Maven Pro"/>
              <a:sym typeface="Maven Pro"/>
            </a:endParaRPr>
          </a:p>
          <a:p>
            <a:pPr indent="-323850" lvl="0" marL="457200" rtl="0" algn="l">
              <a:spcBef>
                <a:spcPts val="0"/>
              </a:spcBef>
              <a:spcAft>
                <a:spcPts val="0"/>
              </a:spcAft>
              <a:buClr>
                <a:schemeClr val="lt1"/>
              </a:buClr>
              <a:buSzPts val="1500"/>
              <a:buFont typeface="Maven Pro"/>
              <a:buAutoNum type="arabicPeriod"/>
            </a:pPr>
            <a:r>
              <a:rPr lang="en" sz="1500">
                <a:solidFill>
                  <a:schemeClr val="lt1"/>
                </a:solidFill>
                <a:latin typeface="Maven Pro"/>
                <a:ea typeface="Maven Pro"/>
                <a:cs typeface="Maven Pro"/>
                <a:sym typeface="Maven Pro"/>
              </a:rPr>
              <a:t>Compute clustering algorithm (e.g., k-means clustering) for different values of k. For instance, by varying k from 1 to 10 clusters.</a:t>
            </a:r>
            <a:endParaRPr sz="1500">
              <a:solidFill>
                <a:schemeClr val="lt1"/>
              </a:solidFill>
              <a:latin typeface="Maven Pro"/>
              <a:ea typeface="Maven Pro"/>
              <a:cs typeface="Maven Pro"/>
              <a:sym typeface="Maven Pro"/>
            </a:endParaRPr>
          </a:p>
          <a:p>
            <a:pPr indent="-323850" lvl="0" marL="457200" rtl="0" algn="l">
              <a:spcBef>
                <a:spcPts val="0"/>
              </a:spcBef>
              <a:spcAft>
                <a:spcPts val="0"/>
              </a:spcAft>
              <a:buClr>
                <a:schemeClr val="lt1"/>
              </a:buClr>
              <a:buSzPts val="1500"/>
              <a:buFont typeface="Maven Pro"/>
              <a:buAutoNum type="arabicPeriod"/>
            </a:pPr>
            <a:r>
              <a:rPr lang="en" sz="1500">
                <a:solidFill>
                  <a:schemeClr val="lt1"/>
                </a:solidFill>
                <a:latin typeface="Maven Pro"/>
                <a:ea typeface="Maven Pro"/>
                <a:cs typeface="Maven Pro"/>
                <a:sym typeface="Maven Pro"/>
              </a:rPr>
              <a:t>For each k, calculate the average silhouette of observations (avg.sil).</a:t>
            </a:r>
            <a:endParaRPr sz="1500">
              <a:solidFill>
                <a:schemeClr val="lt1"/>
              </a:solidFill>
              <a:latin typeface="Maven Pro"/>
              <a:ea typeface="Maven Pro"/>
              <a:cs typeface="Maven Pro"/>
              <a:sym typeface="Maven Pro"/>
            </a:endParaRPr>
          </a:p>
          <a:p>
            <a:pPr indent="-323850" lvl="0" marL="457200" rtl="0" algn="l">
              <a:spcBef>
                <a:spcPts val="0"/>
              </a:spcBef>
              <a:spcAft>
                <a:spcPts val="0"/>
              </a:spcAft>
              <a:buClr>
                <a:schemeClr val="lt1"/>
              </a:buClr>
              <a:buSzPts val="1500"/>
              <a:buFont typeface="Maven Pro"/>
              <a:buAutoNum type="arabicPeriod"/>
            </a:pPr>
            <a:r>
              <a:rPr lang="en" sz="1500">
                <a:solidFill>
                  <a:schemeClr val="lt1"/>
                </a:solidFill>
                <a:latin typeface="Maven Pro"/>
                <a:ea typeface="Maven Pro"/>
                <a:cs typeface="Maven Pro"/>
                <a:sym typeface="Maven Pro"/>
              </a:rPr>
              <a:t>Plot the curve of avg.sil according to the number of clusters k.</a:t>
            </a:r>
            <a:endParaRPr sz="1500">
              <a:solidFill>
                <a:schemeClr val="lt1"/>
              </a:solidFill>
              <a:latin typeface="Maven Pro"/>
              <a:ea typeface="Maven Pro"/>
              <a:cs typeface="Maven Pro"/>
              <a:sym typeface="Maven Pro"/>
            </a:endParaRPr>
          </a:p>
          <a:p>
            <a:pPr indent="-323850" lvl="0" marL="457200" rtl="0" algn="l">
              <a:spcBef>
                <a:spcPts val="0"/>
              </a:spcBef>
              <a:spcAft>
                <a:spcPts val="0"/>
              </a:spcAft>
              <a:buClr>
                <a:schemeClr val="lt1"/>
              </a:buClr>
              <a:buSzPts val="1500"/>
              <a:buFont typeface="Maven Pro"/>
              <a:buAutoNum type="arabicPeriod"/>
            </a:pPr>
            <a:r>
              <a:rPr lang="en" sz="1500">
                <a:solidFill>
                  <a:schemeClr val="lt1"/>
                </a:solidFill>
                <a:latin typeface="Maven Pro"/>
                <a:ea typeface="Maven Pro"/>
                <a:cs typeface="Maven Pro"/>
                <a:sym typeface="Maven Pro"/>
              </a:rPr>
              <a:t>The location of the maximum is considered as the appropriate number of clusters.</a:t>
            </a:r>
            <a:endParaRPr sz="1500">
              <a:solidFill>
                <a:schemeClr val="lt1"/>
              </a:solidFill>
              <a:latin typeface="Maven Pro"/>
              <a:ea typeface="Maven Pro"/>
              <a:cs typeface="Maven Pro"/>
              <a:sym typeface="Maven Pro"/>
            </a:endParaRPr>
          </a:p>
        </p:txBody>
      </p:sp>
      <p:sp>
        <p:nvSpPr>
          <p:cNvPr id="523" name="Google Shape;523;p77"/>
          <p:cNvSpPr txBox="1"/>
          <p:nvPr>
            <p:ph idx="4" type="title"/>
          </p:nvPr>
        </p:nvSpPr>
        <p:spPr>
          <a:xfrm>
            <a:off x="756025" y="308700"/>
            <a:ext cx="671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seoModerno ExtraBold"/>
                <a:ea typeface="MuseoModerno ExtraBold"/>
                <a:cs typeface="MuseoModerno ExtraBold"/>
                <a:sym typeface="MuseoModerno ExtraBold"/>
              </a:rPr>
              <a:t>Average </a:t>
            </a:r>
            <a:r>
              <a:rPr lang="en">
                <a:latin typeface="MuseoModerno ExtraBold"/>
                <a:ea typeface="MuseoModerno ExtraBold"/>
                <a:cs typeface="MuseoModerno ExtraBold"/>
                <a:sym typeface="MuseoModerno ExtraBold"/>
              </a:rPr>
              <a:t>Silhouette Method </a:t>
            </a:r>
            <a:endParaRPr>
              <a:latin typeface="MuseoModerno ExtraBold"/>
              <a:ea typeface="MuseoModerno ExtraBold"/>
              <a:cs typeface="MuseoModerno ExtraBold"/>
              <a:sym typeface="MuseoModerno ExtraBo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78"/>
          <p:cNvSpPr txBox="1"/>
          <p:nvPr>
            <p:ph idx="4" type="title"/>
          </p:nvPr>
        </p:nvSpPr>
        <p:spPr>
          <a:xfrm>
            <a:off x="756025" y="308700"/>
            <a:ext cx="671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seoModerno ExtraBold"/>
                <a:ea typeface="MuseoModerno ExtraBold"/>
                <a:cs typeface="MuseoModerno ExtraBold"/>
                <a:sym typeface="MuseoModerno ExtraBold"/>
              </a:rPr>
              <a:t>Average Silhouette Method </a:t>
            </a:r>
            <a:endParaRPr>
              <a:latin typeface="MuseoModerno ExtraBold"/>
              <a:ea typeface="MuseoModerno ExtraBold"/>
              <a:cs typeface="MuseoModerno ExtraBold"/>
              <a:sym typeface="MuseoModerno ExtraBold"/>
            </a:endParaRPr>
          </a:p>
        </p:txBody>
      </p:sp>
      <p:pic>
        <p:nvPicPr>
          <p:cNvPr id="529" name="Google Shape;529;p78"/>
          <p:cNvPicPr preferRelativeResize="0"/>
          <p:nvPr/>
        </p:nvPicPr>
        <p:blipFill>
          <a:blip r:embed="rId3">
            <a:alphaModFix/>
          </a:blip>
          <a:stretch>
            <a:fillRect/>
          </a:stretch>
        </p:blipFill>
        <p:spPr>
          <a:xfrm>
            <a:off x="1823026" y="1111350"/>
            <a:ext cx="5055625" cy="35951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79"/>
          <p:cNvSpPr txBox="1"/>
          <p:nvPr/>
        </p:nvSpPr>
        <p:spPr>
          <a:xfrm>
            <a:off x="1214600" y="1248000"/>
            <a:ext cx="64821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Maven Pro"/>
                <a:ea typeface="Maven Pro"/>
                <a:cs typeface="Maven Pro"/>
                <a:sym typeface="Maven Pro"/>
              </a:rPr>
              <a:t>The gap statistic has been published by </a:t>
            </a:r>
            <a:r>
              <a:rPr lang="en" sz="1600" u="sng">
                <a:solidFill>
                  <a:schemeClr val="lt1"/>
                </a:solidFill>
                <a:latin typeface="Maven Pro"/>
                <a:ea typeface="Maven Pro"/>
                <a:cs typeface="Maven Pro"/>
                <a:sym typeface="Maven Pro"/>
              </a:rPr>
              <a:t>R. Tibshirani, G. Walther, and T. Hastie (Stanford University, 2001)</a:t>
            </a:r>
            <a:r>
              <a:rPr lang="en" sz="1600">
                <a:solidFill>
                  <a:schemeClr val="lt1"/>
                </a:solidFill>
                <a:latin typeface="Maven Pro"/>
                <a:ea typeface="Maven Pro"/>
                <a:cs typeface="Maven Pro"/>
                <a:sym typeface="Maven Pro"/>
              </a:rPr>
              <a:t>. The approach can be applied to any clustering method.</a:t>
            </a:r>
            <a:endParaRPr sz="1600">
              <a:solidFill>
                <a:schemeClr val="lt1"/>
              </a:solidFill>
              <a:latin typeface="Maven Pro"/>
              <a:ea typeface="Maven Pro"/>
              <a:cs typeface="Maven Pro"/>
              <a:sym typeface="Maven Pro"/>
            </a:endParaRPr>
          </a:p>
          <a:p>
            <a:pPr indent="0" lvl="0" marL="0" rtl="0" algn="l">
              <a:spcBef>
                <a:spcPts val="0"/>
              </a:spcBef>
              <a:spcAft>
                <a:spcPts val="0"/>
              </a:spcAft>
              <a:buNone/>
            </a:pPr>
            <a:r>
              <a:t/>
            </a:r>
            <a:endParaRPr sz="1600">
              <a:solidFill>
                <a:schemeClr val="lt1"/>
              </a:solidFill>
              <a:latin typeface="Maven Pro"/>
              <a:ea typeface="Maven Pro"/>
              <a:cs typeface="Maven Pro"/>
              <a:sym typeface="Maven Pro"/>
            </a:endParaRPr>
          </a:p>
          <a:p>
            <a:pPr indent="0" lvl="0" marL="0" rtl="0" algn="l">
              <a:spcBef>
                <a:spcPts val="0"/>
              </a:spcBef>
              <a:spcAft>
                <a:spcPts val="0"/>
              </a:spcAft>
              <a:buNone/>
            </a:pPr>
            <a:r>
              <a:rPr lang="en" sz="1600">
                <a:solidFill>
                  <a:schemeClr val="lt1"/>
                </a:solidFill>
                <a:latin typeface="Maven Pro"/>
                <a:ea typeface="Maven Pro"/>
                <a:cs typeface="Maven Pro"/>
                <a:sym typeface="Maven Pro"/>
              </a:rPr>
              <a:t>The gap statistic compares the total within intra-cluster variation for different values of k with their expected values under null reference distribution of the data. The estimate of the optimal clusters will be value that maximize the gap statistic (i.e, that yields the largest gap statistic). This means that the clustering structure is far away from the random uniform distribution of points.</a:t>
            </a:r>
            <a:endParaRPr sz="1600">
              <a:solidFill>
                <a:schemeClr val="lt1"/>
              </a:solidFill>
              <a:latin typeface="Maven Pro"/>
              <a:ea typeface="Maven Pro"/>
              <a:cs typeface="Maven Pro"/>
              <a:sym typeface="Maven Pro"/>
            </a:endParaRPr>
          </a:p>
          <a:p>
            <a:pPr indent="0" lvl="0" marL="457200" rtl="0" algn="l">
              <a:spcBef>
                <a:spcPts val="0"/>
              </a:spcBef>
              <a:spcAft>
                <a:spcPts val="0"/>
              </a:spcAft>
              <a:buNone/>
            </a:pPr>
            <a:r>
              <a:t/>
            </a:r>
            <a:endParaRPr sz="1600">
              <a:solidFill>
                <a:schemeClr val="lt1"/>
              </a:solidFill>
              <a:latin typeface="Maven Pro"/>
              <a:ea typeface="Maven Pro"/>
              <a:cs typeface="Maven Pro"/>
              <a:sym typeface="Maven Pro"/>
            </a:endParaRPr>
          </a:p>
        </p:txBody>
      </p:sp>
      <p:sp>
        <p:nvSpPr>
          <p:cNvPr id="535" name="Google Shape;535;p79"/>
          <p:cNvSpPr txBox="1"/>
          <p:nvPr>
            <p:ph idx="4" type="title"/>
          </p:nvPr>
        </p:nvSpPr>
        <p:spPr>
          <a:xfrm>
            <a:off x="734900" y="508175"/>
            <a:ext cx="671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seoModerno ExtraBold"/>
                <a:ea typeface="MuseoModerno ExtraBold"/>
                <a:cs typeface="MuseoModerno ExtraBold"/>
                <a:sym typeface="MuseoModerno ExtraBold"/>
              </a:rPr>
              <a:t>Gap Statistics</a:t>
            </a:r>
            <a:endParaRPr>
              <a:latin typeface="MuseoModerno ExtraBold"/>
              <a:ea typeface="MuseoModerno ExtraBold"/>
              <a:cs typeface="MuseoModerno ExtraBold"/>
              <a:sym typeface="MuseoModerno ExtraBo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80"/>
          <p:cNvSpPr txBox="1"/>
          <p:nvPr/>
        </p:nvSpPr>
        <p:spPr>
          <a:xfrm>
            <a:off x="1214600" y="1248000"/>
            <a:ext cx="64821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lt1"/>
              </a:solidFill>
              <a:latin typeface="Maven Pro"/>
              <a:ea typeface="Maven Pro"/>
              <a:cs typeface="Maven Pro"/>
              <a:sym typeface="Maven Pro"/>
            </a:endParaRPr>
          </a:p>
        </p:txBody>
      </p:sp>
      <p:sp>
        <p:nvSpPr>
          <p:cNvPr id="541" name="Google Shape;541;p80"/>
          <p:cNvSpPr txBox="1"/>
          <p:nvPr>
            <p:ph idx="4" type="title"/>
          </p:nvPr>
        </p:nvSpPr>
        <p:spPr>
          <a:xfrm>
            <a:off x="734900" y="508175"/>
            <a:ext cx="671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seoModerno ExtraBold"/>
                <a:ea typeface="MuseoModerno ExtraBold"/>
                <a:cs typeface="MuseoModerno ExtraBold"/>
                <a:sym typeface="MuseoModerno ExtraBold"/>
              </a:rPr>
              <a:t>Gap Statistics</a:t>
            </a:r>
            <a:endParaRPr>
              <a:latin typeface="MuseoModerno ExtraBold"/>
              <a:ea typeface="MuseoModerno ExtraBold"/>
              <a:cs typeface="MuseoModerno ExtraBold"/>
              <a:sym typeface="MuseoModerno ExtraBold"/>
            </a:endParaRPr>
          </a:p>
        </p:txBody>
      </p:sp>
      <p:pic>
        <p:nvPicPr>
          <p:cNvPr id="542" name="Google Shape;542;p80"/>
          <p:cNvPicPr preferRelativeResize="0"/>
          <p:nvPr/>
        </p:nvPicPr>
        <p:blipFill>
          <a:blip r:embed="rId3">
            <a:alphaModFix/>
          </a:blip>
          <a:stretch>
            <a:fillRect/>
          </a:stretch>
        </p:blipFill>
        <p:spPr>
          <a:xfrm>
            <a:off x="2185050" y="1248000"/>
            <a:ext cx="5077824" cy="362702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81"/>
          <p:cNvSpPr txBox="1"/>
          <p:nvPr/>
        </p:nvSpPr>
        <p:spPr>
          <a:xfrm>
            <a:off x="1189825" y="508175"/>
            <a:ext cx="6568800" cy="422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Maven Pro"/>
                <a:ea typeface="Maven Pro"/>
                <a:cs typeface="Maven Pro"/>
                <a:sym typeface="Maven Pro"/>
              </a:rPr>
              <a:t>The algorithm works as follow:</a:t>
            </a:r>
            <a:endParaRPr b="1">
              <a:solidFill>
                <a:schemeClr val="lt1"/>
              </a:solidFill>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AutoNum type="arabicPeriod"/>
            </a:pPr>
            <a:r>
              <a:rPr b="1" lang="en">
                <a:solidFill>
                  <a:schemeClr val="lt1"/>
                </a:solidFill>
                <a:latin typeface="Maven Pro"/>
                <a:ea typeface="Maven Pro"/>
                <a:cs typeface="Maven Pro"/>
                <a:sym typeface="Maven Pro"/>
              </a:rPr>
              <a:t>Cluster the observed data, varying the number of clusters from k = 1, …, k</a:t>
            </a:r>
            <a:r>
              <a:rPr b="1" baseline="-25000" lang="en">
                <a:solidFill>
                  <a:schemeClr val="lt1"/>
                </a:solidFill>
                <a:latin typeface="Maven Pro"/>
                <a:ea typeface="Maven Pro"/>
                <a:cs typeface="Maven Pro"/>
                <a:sym typeface="Maven Pro"/>
              </a:rPr>
              <a:t>max</a:t>
            </a:r>
            <a:r>
              <a:rPr b="1" lang="en">
                <a:solidFill>
                  <a:schemeClr val="lt1"/>
                </a:solidFill>
                <a:latin typeface="Maven Pro"/>
                <a:ea typeface="Maven Pro"/>
                <a:cs typeface="Maven Pro"/>
                <a:sym typeface="Maven Pro"/>
              </a:rPr>
              <a:t>, and compute the corresponding total within intra-cluster variation W</a:t>
            </a:r>
            <a:r>
              <a:rPr b="1" baseline="-25000" lang="en">
                <a:solidFill>
                  <a:schemeClr val="lt1"/>
                </a:solidFill>
                <a:latin typeface="Maven Pro"/>
                <a:ea typeface="Maven Pro"/>
                <a:cs typeface="Maven Pro"/>
                <a:sym typeface="Maven Pro"/>
              </a:rPr>
              <a:t>k</a:t>
            </a:r>
            <a:r>
              <a:rPr b="1" lang="en">
                <a:solidFill>
                  <a:schemeClr val="lt1"/>
                </a:solidFill>
                <a:latin typeface="Maven Pro"/>
                <a:ea typeface="Maven Pro"/>
                <a:cs typeface="Maven Pro"/>
                <a:sym typeface="Maven Pro"/>
              </a:rPr>
              <a:t>.</a:t>
            </a:r>
            <a:endParaRPr b="1">
              <a:solidFill>
                <a:schemeClr val="lt1"/>
              </a:solidFill>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AutoNum type="arabicPeriod"/>
            </a:pPr>
            <a:r>
              <a:rPr b="1" lang="en">
                <a:solidFill>
                  <a:schemeClr val="lt1"/>
                </a:solidFill>
                <a:latin typeface="Maven Pro"/>
                <a:ea typeface="Maven Pro"/>
                <a:cs typeface="Maven Pro"/>
                <a:sym typeface="Maven Pro"/>
              </a:rPr>
              <a:t>Generate B reference data sets with a random uniform distribution. Cluster each of these reference data sets with varying number of clusters k = 1, …, k</a:t>
            </a:r>
            <a:r>
              <a:rPr b="1" baseline="-25000" lang="en">
                <a:solidFill>
                  <a:schemeClr val="lt1"/>
                </a:solidFill>
                <a:latin typeface="Maven Pro"/>
                <a:ea typeface="Maven Pro"/>
                <a:cs typeface="Maven Pro"/>
                <a:sym typeface="Maven Pro"/>
              </a:rPr>
              <a:t>max</a:t>
            </a:r>
            <a:r>
              <a:rPr b="1" lang="en">
                <a:solidFill>
                  <a:schemeClr val="lt1"/>
                </a:solidFill>
                <a:latin typeface="Maven Pro"/>
                <a:ea typeface="Maven Pro"/>
                <a:cs typeface="Maven Pro"/>
                <a:sym typeface="Maven Pro"/>
              </a:rPr>
              <a:t>, and compute the corresponding total within intra-cluster variation W</a:t>
            </a:r>
            <a:r>
              <a:rPr b="1" baseline="-25000" lang="en">
                <a:solidFill>
                  <a:schemeClr val="lt1"/>
                </a:solidFill>
                <a:latin typeface="Maven Pro"/>
                <a:ea typeface="Maven Pro"/>
                <a:cs typeface="Maven Pro"/>
                <a:sym typeface="Maven Pro"/>
              </a:rPr>
              <a:t>kb</a:t>
            </a:r>
            <a:r>
              <a:rPr b="1" lang="en">
                <a:solidFill>
                  <a:schemeClr val="lt1"/>
                </a:solidFill>
                <a:latin typeface="Maven Pro"/>
                <a:ea typeface="Maven Pro"/>
                <a:cs typeface="Maven Pro"/>
                <a:sym typeface="Maven Pro"/>
              </a:rPr>
              <a:t>.</a:t>
            </a:r>
            <a:endParaRPr b="1">
              <a:solidFill>
                <a:schemeClr val="lt1"/>
              </a:solidFill>
              <a:latin typeface="Maven Pro"/>
              <a:ea typeface="Maven Pro"/>
              <a:cs typeface="Maven Pro"/>
              <a:sym typeface="Maven Pro"/>
            </a:endParaRPr>
          </a:p>
          <a:p>
            <a:pPr indent="-317500" lvl="0" marL="457200" rtl="0" algn="l">
              <a:spcBef>
                <a:spcPts val="0"/>
              </a:spcBef>
              <a:spcAft>
                <a:spcPts val="0"/>
              </a:spcAft>
              <a:buClr>
                <a:schemeClr val="lt1"/>
              </a:buClr>
              <a:buSzPts val="1400"/>
              <a:buFont typeface="Maven Pro"/>
              <a:buAutoNum type="arabicPeriod"/>
            </a:pPr>
            <a:r>
              <a:rPr b="1" lang="en">
                <a:solidFill>
                  <a:schemeClr val="lt1"/>
                </a:solidFill>
                <a:latin typeface="Maven Pro"/>
                <a:ea typeface="Maven Pro"/>
                <a:cs typeface="Maven Pro"/>
                <a:sym typeface="Maven Pro"/>
              </a:rPr>
              <a:t>Compute the estimated gap statistic as the deviation of the observed W</a:t>
            </a:r>
            <a:r>
              <a:rPr b="1" baseline="-25000" lang="en">
                <a:solidFill>
                  <a:schemeClr val="lt1"/>
                </a:solidFill>
                <a:latin typeface="Maven Pro"/>
                <a:ea typeface="Maven Pro"/>
                <a:cs typeface="Maven Pro"/>
                <a:sym typeface="Maven Pro"/>
              </a:rPr>
              <a:t>k </a:t>
            </a:r>
            <a:r>
              <a:rPr b="1" lang="en">
                <a:solidFill>
                  <a:schemeClr val="lt1"/>
                </a:solidFill>
                <a:latin typeface="Maven Pro"/>
                <a:ea typeface="Maven Pro"/>
                <a:cs typeface="Maven Pro"/>
                <a:sym typeface="Maven Pro"/>
              </a:rPr>
              <a:t>value from its expected value W</a:t>
            </a:r>
            <a:r>
              <a:rPr b="1" baseline="-25000" lang="en">
                <a:solidFill>
                  <a:schemeClr val="lt1"/>
                </a:solidFill>
                <a:latin typeface="Maven Pro"/>
                <a:ea typeface="Maven Pro"/>
                <a:cs typeface="Maven Pro"/>
                <a:sym typeface="Maven Pro"/>
              </a:rPr>
              <a:t>kb </a:t>
            </a:r>
            <a:r>
              <a:rPr b="1" lang="en">
                <a:solidFill>
                  <a:schemeClr val="lt1"/>
                </a:solidFill>
                <a:latin typeface="Maven Pro"/>
                <a:ea typeface="Maven Pro"/>
                <a:cs typeface="Maven Pro"/>
                <a:sym typeface="Maven Pro"/>
              </a:rPr>
              <a:t>under the null hypothesis: </a:t>
            </a:r>
            <a:endParaRPr b="1">
              <a:solidFill>
                <a:schemeClr val="lt1"/>
              </a:solidFill>
              <a:latin typeface="Maven Pro"/>
              <a:ea typeface="Maven Pro"/>
              <a:cs typeface="Maven Pro"/>
              <a:sym typeface="Maven Pro"/>
            </a:endParaRPr>
          </a:p>
          <a:p>
            <a:pPr indent="0" lvl="0" marL="457200" rtl="0" algn="l">
              <a:spcBef>
                <a:spcPts val="0"/>
              </a:spcBef>
              <a:spcAft>
                <a:spcPts val="0"/>
              </a:spcAft>
              <a:buNone/>
            </a:pPr>
            <a:r>
              <a:t/>
            </a:r>
            <a:endParaRPr b="1">
              <a:solidFill>
                <a:schemeClr val="lt1"/>
              </a:solidFill>
              <a:latin typeface="Maven Pro"/>
              <a:ea typeface="Maven Pro"/>
              <a:cs typeface="Maven Pro"/>
              <a:sym typeface="Maven Pro"/>
            </a:endParaRPr>
          </a:p>
          <a:p>
            <a:pPr indent="0" lvl="0" marL="457200" rtl="0" algn="l">
              <a:spcBef>
                <a:spcPts val="0"/>
              </a:spcBef>
              <a:spcAft>
                <a:spcPts val="0"/>
              </a:spcAft>
              <a:buNone/>
            </a:pPr>
            <a:r>
              <a:t/>
            </a:r>
            <a:endParaRPr b="1">
              <a:solidFill>
                <a:schemeClr val="lt1"/>
              </a:solidFill>
              <a:latin typeface="Maven Pro"/>
              <a:ea typeface="Maven Pro"/>
              <a:cs typeface="Maven Pro"/>
              <a:sym typeface="Maven Pro"/>
            </a:endParaRPr>
          </a:p>
          <a:p>
            <a:pPr indent="0" lvl="0" marL="1828800" rtl="0" algn="l">
              <a:spcBef>
                <a:spcPts val="0"/>
              </a:spcBef>
              <a:spcAft>
                <a:spcPts val="0"/>
              </a:spcAft>
              <a:buNone/>
            </a:pPr>
            <a:r>
              <a:t/>
            </a:r>
            <a:endParaRPr b="1">
              <a:solidFill>
                <a:schemeClr val="accent4"/>
              </a:solidFill>
              <a:latin typeface="Maven Pro"/>
              <a:ea typeface="Maven Pro"/>
              <a:cs typeface="Maven Pro"/>
              <a:sym typeface="Maven Pro"/>
            </a:endParaRPr>
          </a:p>
          <a:p>
            <a:pPr indent="0" lvl="0" marL="1828800" rtl="0" algn="l">
              <a:spcBef>
                <a:spcPts val="0"/>
              </a:spcBef>
              <a:spcAft>
                <a:spcPts val="0"/>
              </a:spcAft>
              <a:buNone/>
            </a:pPr>
            <a:r>
              <a:t/>
            </a:r>
            <a:endParaRPr b="1">
              <a:solidFill>
                <a:schemeClr val="accent4"/>
              </a:solidFill>
              <a:latin typeface="Maven Pro"/>
              <a:ea typeface="Maven Pro"/>
              <a:cs typeface="Maven Pro"/>
              <a:sym typeface="Maven Pro"/>
            </a:endParaRPr>
          </a:p>
          <a:p>
            <a:pPr indent="457200" lvl="0" marL="0" rtl="0" algn="l">
              <a:spcBef>
                <a:spcPts val="0"/>
              </a:spcBef>
              <a:spcAft>
                <a:spcPts val="0"/>
              </a:spcAft>
              <a:buNone/>
            </a:pPr>
            <a:r>
              <a:rPr b="1" lang="en">
                <a:solidFill>
                  <a:schemeClr val="accent4"/>
                </a:solidFill>
                <a:latin typeface="Maven Pro"/>
                <a:ea typeface="Maven Pro"/>
                <a:cs typeface="Maven Pro"/>
                <a:sym typeface="Maven Pro"/>
              </a:rPr>
              <a:t>Compute also the standard deviation of the statistics.</a:t>
            </a:r>
            <a:endParaRPr b="1">
              <a:solidFill>
                <a:schemeClr val="accent4"/>
              </a:solidFill>
              <a:latin typeface="Maven Pro"/>
              <a:ea typeface="Maven Pro"/>
              <a:cs typeface="Maven Pro"/>
              <a:sym typeface="Maven Pro"/>
            </a:endParaRPr>
          </a:p>
          <a:p>
            <a:pPr indent="-317500" lvl="0" marL="457200" rtl="0" algn="l">
              <a:spcBef>
                <a:spcPts val="0"/>
              </a:spcBef>
              <a:spcAft>
                <a:spcPts val="0"/>
              </a:spcAft>
              <a:buClr>
                <a:schemeClr val="accent4"/>
              </a:buClr>
              <a:buSzPts val="1400"/>
              <a:buFont typeface="Maven Pro"/>
              <a:buAutoNum type="arabicPeriod"/>
            </a:pPr>
            <a:r>
              <a:rPr b="1" lang="en">
                <a:solidFill>
                  <a:schemeClr val="accent4"/>
                </a:solidFill>
                <a:latin typeface="Maven Pro"/>
                <a:ea typeface="Maven Pro"/>
                <a:cs typeface="Maven Pro"/>
                <a:sym typeface="Maven Pro"/>
              </a:rPr>
              <a:t>Choose the number of clusters as the smallest value of k such that the gap statistic is within one standard deviation of the gap at k+1: Gap(k)≥Gap(k + 1)−s</a:t>
            </a:r>
            <a:r>
              <a:rPr b="1" baseline="-25000" lang="en">
                <a:solidFill>
                  <a:schemeClr val="accent4"/>
                </a:solidFill>
                <a:latin typeface="Maven Pro"/>
                <a:ea typeface="Maven Pro"/>
                <a:cs typeface="Maven Pro"/>
                <a:sym typeface="Maven Pro"/>
              </a:rPr>
              <a:t>k + 1</a:t>
            </a:r>
            <a:r>
              <a:rPr b="1" lang="en">
                <a:solidFill>
                  <a:schemeClr val="accent4"/>
                </a:solidFill>
                <a:latin typeface="Maven Pro"/>
                <a:ea typeface="Maven Pro"/>
                <a:cs typeface="Maven Pro"/>
                <a:sym typeface="Maven Pro"/>
              </a:rPr>
              <a:t>.</a:t>
            </a:r>
            <a:endParaRPr b="1" sz="1050">
              <a:solidFill>
                <a:schemeClr val="accent4"/>
              </a:solidFill>
              <a:latin typeface="Maven Pro"/>
              <a:ea typeface="Maven Pro"/>
              <a:cs typeface="Maven Pro"/>
              <a:sym typeface="Maven Pro"/>
            </a:endParaRPr>
          </a:p>
          <a:p>
            <a:pPr indent="0" lvl="0" marL="0" rtl="0" algn="l">
              <a:spcBef>
                <a:spcPts val="0"/>
              </a:spcBef>
              <a:spcAft>
                <a:spcPts val="0"/>
              </a:spcAft>
              <a:buNone/>
            </a:pPr>
            <a:r>
              <a:t/>
            </a:r>
            <a:endParaRPr b="1" sz="1050">
              <a:solidFill>
                <a:srgbClr val="808080"/>
              </a:solidFill>
              <a:highlight>
                <a:srgbClr val="F2F8FF"/>
              </a:highlight>
            </a:endParaRPr>
          </a:p>
        </p:txBody>
      </p:sp>
      <p:pic>
        <p:nvPicPr>
          <p:cNvPr id="548" name="Google Shape;548;p81"/>
          <p:cNvPicPr preferRelativeResize="0"/>
          <p:nvPr/>
        </p:nvPicPr>
        <p:blipFill rotWithShape="1">
          <a:blip r:embed="rId3">
            <a:alphaModFix/>
          </a:blip>
          <a:srcRect b="45299" l="17757" r="62182" t="47709"/>
          <a:stretch/>
        </p:blipFill>
        <p:spPr>
          <a:xfrm>
            <a:off x="2615100" y="2813427"/>
            <a:ext cx="3358775" cy="65812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82"/>
          <p:cNvSpPr txBox="1"/>
          <p:nvPr/>
        </p:nvSpPr>
        <p:spPr>
          <a:xfrm>
            <a:off x="1239400" y="1017725"/>
            <a:ext cx="6036000" cy="227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accent6"/>
                </a:solidFill>
                <a:latin typeface="Maven Pro"/>
                <a:ea typeface="Maven Pro"/>
                <a:cs typeface="Maven Pro"/>
                <a:sym typeface="Maven Pro"/>
              </a:rPr>
              <a:t>k-Means is simple and can be used for a wide variety of object types.</a:t>
            </a:r>
            <a:endParaRPr sz="1700">
              <a:solidFill>
                <a:schemeClr val="accent6"/>
              </a:solidFill>
              <a:latin typeface="Maven Pro"/>
              <a:ea typeface="Maven Pro"/>
              <a:cs typeface="Maven Pro"/>
              <a:sym typeface="Maven Pro"/>
            </a:endParaRPr>
          </a:p>
          <a:p>
            <a:pPr indent="0" lvl="0" marL="0" rtl="0" algn="l">
              <a:spcBef>
                <a:spcPts val="0"/>
              </a:spcBef>
              <a:spcAft>
                <a:spcPts val="0"/>
              </a:spcAft>
              <a:buNone/>
            </a:pPr>
            <a:r>
              <a:t/>
            </a:r>
            <a:endParaRPr sz="1700">
              <a:solidFill>
                <a:schemeClr val="accent6"/>
              </a:solidFill>
              <a:latin typeface="Maven Pro"/>
              <a:ea typeface="Maven Pro"/>
              <a:cs typeface="Maven Pro"/>
              <a:sym typeface="Maven Pro"/>
            </a:endParaRPr>
          </a:p>
          <a:p>
            <a:pPr indent="0" lvl="0" marL="0" rtl="0" algn="l">
              <a:spcBef>
                <a:spcPts val="0"/>
              </a:spcBef>
              <a:spcAft>
                <a:spcPts val="0"/>
              </a:spcAft>
              <a:buNone/>
            </a:pPr>
            <a:r>
              <a:rPr lang="en" sz="1700">
                <a:solidFill>
                  <a:schemeClr val="accent6"/>
                </a:solidFill>
                <a:latin typeface="Maven Pro"/>
                <a:ea typeface="Maven Pro"/>
                <a:cs typeface="Maven Pro"/>
                <a:sym typeface="Maven Pro"/>
              </a:rPr>
              <a:t>It is also efficient both from storage requirement and execution time point of views. By saving distance information from one iteration to the next, the actual number of distance calculations, that must be made can be reduced (specially, as it reaches towards the termination).</a:t>
            </a:r>
            <a:endParaRPr sz="1700">
              <a:solidFill>
                <a:schemeClr val="accent6"/>
              </a:solidFill>
              <a:latin typeface="Maven Pro"/>
              <a:ea typeface="Maven Pro"/>
              <a:cs typeface="Maven Pro"/>
              <a:sym typeface="Maven Pro"/>
            </a:endParaRPr>
          </a:p>
        </p:txBody>
      </p:sp>
      <p:pic>
        <p:nvPicPr>
          <p:cNvPr id="554" name="Google Shape;554;p82"/>
          <p:cNvPicPr preferRelativeResize="0"/>
          <p:nvPr/>
        </p:nvPicPr>
        <p:blipFill rotWithShape="1">
          <a:blip r:embed="rId3">
            <a:alphaModFix/>
          </a:blip>
          <a:srcRect b="30181" l="26797" r="19393" t="58969"/>
          <a:stretch/>
        </p:blipFill>
        <p:spPr>
          <a:xfrm>
            <a:off x="1375725" y="3668625"/>
            <a:ext cx="6888677" cy="780826"/>
          </a:xfrm>
          <a:prstGeom prst="rect">
            <a:avLst/>
          </a:prstGeom>
          <a:noFill/>
          <a:ln>
            <a:noFill/>
          </a:ln>
        </p:spPr>
      </p:pic>
      <p:sp>
        <p:nvSpPr>
          <p:cNvPr id="555" name="Google Shape;555;p82"/>
          <p:cNvSpPr txBox="1"/>
          <p:nvPr>
            <p:ph idx="4" type="title"/>
          </p:nvPr>
        </p:nvSpPr>
        <p:spPr>
          <a:xfrm>
            <a:off x="708600" y="445025"/>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seoModerno ExtraBold"/>
                <a:ea typeface="MuseoModerno ExtraBold"/>
                <a:cs typeface="MuseoModerno ExtraBold"/>
                <a:sym typeface="MuseoModerno ExtraBold"/>
              </a:rPr>
              <a:t>Advantage</a:t>
            </a:r>
            <a:endParaRPr>
              <a:latin typeface="MuseoModerno ExtraBold"/>
              <a:ea typeface="MuseoModerno ExtraBold"/>
              <a:cs typeface="MuseoModerno ExtraBold"/>
              <a:sym typeface="MuseoModerno ExtraBo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83"/>
          <p:cNvSpPr txBox="1"/>
          <p:nvPr/>
        </p:nvSpPr>
        <p:spPr>
          <a:xfrm>
            <a:off x="1140225" y="1189800"/>
            <a:ext cx="7014900" cy="33246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accent6"/>
              </a:buClr>
              <a:buSzPts val="1700"/>
              <a:buFont typeface="Maven Pro"/>
              <a:buChar char="●"/>
            </a:pPr>
            <a:r>
              <a:rPr lang="en" sz="1700">
                <a:solidFill>
                  <a:schemeClr val="accent6"/>
                </a:solidFill>
                <a:latin typeface="Maven Pro"/>
                <a:ea typeface="Maven Pro"/>
                <a:cs typeface="Maven Pro"/>
                <a:sym typeface="Maven Pro"/>
              </a:rPr>
              <a:t>The k-Means is not suitable for all types of data. For example, k-Means does not work on categorical data because mean cannot be defined.</a:t>
            </a:r>
            <a:endParaRPr sz="1700">
              <a:solidFill>
                <a:schemeClr val="accent6"/>
              </a:solidFill>
              <a:latin typeface="Maven Pro"/>
              <a:ea typeface="Maven Pro"/>
              <a:cs typeface="Maven Pro"/>
              <a:sym typeface="Maven Pro"/>
            </a:endParaRPr>
          </a:p>
          <a:p>
            <a:pPr indent="0" lvl="0" marL="457200" rtl="0" algn="l">
              <a:spcBef>
                <a:spcPts val="0"/>
              </a:spcBef>
              <a:spcAft>
                <a:spcPts val="0"/>
              </a:spcAft>
              <a:buNone/>
            </a:pPr>
            <a:r>
              <a:t/>
            </a:r>
            <a:endParaRPr sz="1700">
              <a:solidFill>
                <a:schemeClr val="accent6"/>
              </a:solidFill>
              <a:latin typeface="Maven Pro"/>
              <a:ea typeface="Maven Pro"/>
              <a:cs typeface="Maven Pro"/>
              <a:sym typeface="Maven Pro"/>
            </a:endParaRPr>
          </a:p>
          <a:p>
            <a:pPr indent="-336550" lvl="0" marL="457200" rtl="0" algn="l">
              <a:spcBef>
                <a:spcPts val="0"/>
              </a:spcBef>
              <a:spcAft>
                <a:spcPts val="0"/>
              </a:spcAft>
              <a:buClr>
                <a:schemeClr val="accent6"/>
              </a:buClr>
              <a:buSzPts val="1700"/>
              <a:buFont typeface="Maven Pro"/>
              <a:buChar char="●"/>
            </a:pPr>
            <a:r>
              <a:rPr lang="en" sz="1700">
                <a:solidFill>
                  <a:schemeClr val="accent6"/>
                </a:solidFill>
                <a:latin typeface="Maven Pro"/>
                <a:ea typeface="Maven Pro"/>
                <a:cs typeface="Maven Pro"/>
                <a:sym typeface="Maven Pro"/>
              </a:rPr>
              <a:t>k-means finds a local optima and may actually minimize the global optimum.</a:t>
            </a:r>
            <a:endParaRPr sz="1700">
              <a:solidFill>
                <a:schemeClr val="accent6"/>
              </a:solidFill>
              <a:latin typeface="Maven Pro"/>
              <a:ea typeface="Maven Pro"/>
              <a:cs typeface="Maven Pro"/>
              <a:sym typeface="Maven Pro"/>
            </a:endParaRPr>
          </a:p>
          <a:p>
            <a:pPr indent="0" lvl="0" marL="457200" rtl="0" algn="l">
              <a:spcBef>
                <a:spcPts val="0"/>
              </a:spcBef>
              <a:spcAft>
                <a:spcPts val="0"/>
              </a:spcAft>
              <a:buNone/>
            </a:pPr>
            <a:r>
              <a:t/>
            </a:r>
            <a:endParaRPr sz="1700">
              <a:solidFill>
                <a:schemeClr val="accent6"/>
              </a:solidFill>
              <a:latin typeface="Maven Pro"/>
              <a:ea typeface="Maven Pro"/>
              <a:cs typeface="Maven Pro"/>
              <a:sym typeface="Maven Pro"/>
            </a:endParaRPr>
          </a:p>
          <a:p>
            <a:pPr indent="-336550" lvl="0" marL="457200" rtl="0" algn="l">
              <a:spcBef>
                <a:spcPts val="0"/>
              </a:spcBef>
              <a:spcAft>
                <a:spcPts val="0"/>
              </a:spcAft>
              <a:buClr>
                <a:schemeClr val="accent6"/>
              </a:buClr>
              <a:buSzPts val="1700"/>
              <a:buFont typeface="Maven Pro"/>
              <a:buChar char="●"/>
            </a:pPr>
            <a:r>
              <a:rPr lang="en" sz="1700">
                <a:solidFill>
                  <a:schemeClr val="accent6"/>
                </a:solidFill>
                <a:latin typeface="Maven Pro"/>
                <a:ea typeface="Maven Pro"/>
                <a:cs typeface="Maven Pro"/>
                <a:sym typeface="Maven Pro"/>
              </a:rPr>
              <a:t>k-Means algorithm cannot handle non-globular clusters, clusters of different sizes and densities.</a:t>
            </a:r>
            <a:endParaRPr sz="1700">
              <a:solidFill>
                <a:schemeClr val="accent6"/>
              </a:solidFill>
              <a:latin typeface="Maven Pro"/>
              <a:ea typeface="Maven Pro"/>
              <a:cs typeface="Maven Pro"/>
              <a:sym typeface="Maven Pro"/>
            </a:endParaRPr>
          </a:p>
          <a:p>
            <a:pPr indent="0" lvl="0" marL="457200" rtl="0" algn="l">
              <a:spcBef>
                <a:spcPts val="0"/>
              </a:spcBef>
              <a:spcAft>
                <a:spcPts val="0"/>
              </a:spcAft>
              <a:buNone/>
            </a:pPr>
            <a:r>
              <a:t/>
            </a:r>
            <a:endParaRPr sz="1700">
              <a:solidFill>
                <a:schemeClr val="accent6"/>
              </a:solidFill>
              <a:latin typeface="Maven Pro"/>
              <a:ea typeface="Maven Pro"/>
              <a:cs typeface="Maven Pro"/>
              <a:sym typeface="Maven Pro"/>
            </a:endParaRPr>
          </a:p>
          <a:p>
            <a:pPr indent="-336550" lvl="0" marL="457200" rtl="0" algn="l">
              <a:spcBef>
                <a:spcPts val="0"/>
              </a:spcBef>
              <a:spcAft>
                <a:spcPts val="0"/>
              </a:spcAft>
              <a:buClr>
                <a:schemeClr val="accent6"/>
              </a:buClr>
              <a:buSzPts val="1700"/>
              <a:buFont typeface="Maven Pro"/>
              <a:buChar char="●"/>
            </a:pPr>
            <a:r>
              <a:rPr lang="en" sz="1700">
                <a:solidFill>
                  <a:schemeClr val="accent6"/>
                </a:solidFill>
                <a:latin typeface="Maven Pro"/>
                <a:ea typeface="Maven Pro"/>
                <a:cs typeface="Maven Pro"/>
                <a:sym typeface="Maven Pro"/>
              </a:rPr>
              <a:t>k-Means algorithm not really beyond the scalability issue (and not so practical for large databases).</a:t>
            </a:r>
            <a:endParaRPr sz="1700">
              <a:solidFill>
                <a:schemeClr val="accent6"/>
              </a:solidFill>
              <a:latin typeface="Maven Pro"/>
              <a:ea typeface="Maven Pro"/>
              <a:cs typeface="Maven Pro"/>
              <a:sym typeface="Maven Pro"/>
            </a:endParaRPr>
          </a:p>
        </p:txBody>
      </p:sp>
      <p:sp>
        <p:nvSpPr>
          <p:cNvPr id="561" name="Google Shape;561;p83"/>
          <p:cNvSpPr txBox="1"/>
          <p:nvPr>
            <p:ph idx="4" type="title"/>
          </p:nvPr>
        </p:nvSpPr>
        <p:spPr>
          <a:xfrm>
            <a:off x="708600" y="445025"/>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seoModerno ExtraBold"/>
                <a:ea typeface="MuseoModerno ExtraBold"/>
                <a:cs typeface="MuseoModerno ExtraBold"/>
                <a:sym typeface="MuseoModerno ExtraBold"/>
              </a:rPr>
              <a:t>Disadvantage</a:t>
            </a:r>
            <a:endParaRPr>
              <a:latin typeface="MuseoModerno ExtraBold"/>
              <a:ea typeface="MuseoModerno ExtraBold"/>
              <a:cs typeface="MuseoModerno ExtraBold"/>
              <a:sym typeface="MuseoModerno ExtraBo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84"/>
          <p:cNvSpPr txBox="1"/>
          <p:nvPr>
            <p:ph type="title"/>
          </p:nvPr>
        </p:nvSpPr>
        <p:spPr>
          <a:xfrm>
            <a:off x="1003902" y="1307100"/>
            <a:ext cx="7527300" cy="2529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Hierarchical</a:t>
            </a:r>
            <a:r>
              <a:rPr lang="en">
                <a:latin typeface="MuseoModerno ExtraBold"/>
                <a:ea typeface="MuseoModerno ExtraBold"/>
                <a:cs typeface="MuseoModerno ExtraBold"/>
                <a:sym typeface="MuseoModerno ExtraBold"/>
              </a:rPr>
              <a:t> Clustering</a:t>
            </a:r>
            <a:endParaRPr>
              <a:latin typeface="MuseoModerno ExtraBold"/>
              <a:ea typeface="MuseoModerno ExtraBold"/>
              <a:cs typeface="MuseoModerno ExtraBold"/>
              <a:sym typeface="MuseoModerno ExtraBo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pic>
        <p:nvPicPr>
          <p:cNvPr id="571" name="Google Shape;571;p85"/>
          <p:cNvPicPr preferRelativeResize="0"/>
          <p:nvPr/>
        </p:nvPicPr>
        <p:blipFill rotWithShape="1">
          <a:blip r:embed="rId3">
            <a:alphaModFix/>
          </a:blip>
          <a:srcRect b="34756" l="22565" r="47336" t="23747"/>
          <a:stretch/>
        </p:blipFill>
        <p:spPr>
          <a:xfrm>
            <a:off x="1586400" y="501475"/>
            <a:ext cx="5341825" cy="41405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1"/>
          <p:cNvSpPr txBox="1"/>
          <p:nvPr/>
        </p:nvSpPr>
        <p:spPr>
          <a:xfrm>
            <a:off x="1828625" y="842775"/>
            <a:ext cx="52677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chemeClr val="accent6"/>
                </a:solidFill>
                <a:latin typeface="Maven Pro"/>
                <a:ea typeface="Maven Pro"/>
                <a:cs typeface="Maven Pro"/>
                <a:sym typeface="Maven Pro"/>
              </a:rPr>
              <a:t>Unsupervised learning</a:t>
            </a:r>
            <a:r>
              <a:rPr lang="en" sz="1600">
                <a:solidFill>
                  <a:schemeClr val="accent6"/>
                </a:solidFill>
                <a:latin typeface="Maven Pro"/>
                <a:ea typeface="Maven Pro"/>
                <a:cs typeface="Maven Pro"/>
                <a:sym typeface="Maven Pro"/>
              </a:rPr>
              <a:t> means you have a data set that is completely unlabeled. You don’t know if there are any patterns hidden in the data, so you leave it to the algorithm to find anything it can.</a:t>
            </a:r>
            <a:endParaRPr sz="1600">
              <a:solidFill>
                <a:schemeClr val="accent6"/>
              </a:solidFill>
              <a:latin typeface="Maven Pro SemiBold"/>
              <a:ea typeface="Maven Pro SemiBold"/>
              <a:cs typeface="Maven Pro SemiBold"/>
              <a:sym typeface="Maven Pro SemiBold"/>
            </a:endParaRPr>
          </a:p>
        </p:txBody>
      </p:sp>
      <p:pic>
        <p:nvPicPr>
          <p:cNvPr id="291" name="Google Shape;291;p41"/>
          <p:cNvPicPr preferRelativeResize="0"/>
          <p:nvPr/>
        </p:nvPicPr>
        <p:blipFill>
          <a:blip r:embed="rId3">
            <a:alphaModFix/>
          </a:blip>
          <a:stretch>
            <a:fillRect/>
          </a:stretch>
        </p:blipFill>
        <p:spPr>
          <a:xfrm>
            <a:off x="2036275" y="2356100"/>
            <a:ext cx="5333589" cy="23251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86"/>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seoModerno ExtraBold"/>
                <a:ea typeface="MuseoModerno ExtraBold"/>
                <a:cs typeface="MuseoModerno ExtraBold"/>
                <a:sym typeface="MuseoModerno ExtraBold"/>
              </a:rPr>
              <a:t>Definition</a:t>
            </a:r>
            <a:endParaRPr>
              <a:latin typeface="MuseoModerno ExtraBold"/>
              <a:ea typeface="MuseoModerno ExtraBold"/>
              <a:cs typeface="MuseoModerno ExtraBold"/>
              <a:sym typeface="MuseoModerno ExtraBold"/>
            </a:endParaRPr>
          </a:p>
        </p:txBody>
      </p:sp>
      <p:sp>
        <p:nvSpPr>
          <p:cNvPr id="577" name="Google Shape;577;p86"/>
          <p:cNvSpPr txBox="1"/>
          <p:nvPr/>
        </p:nvSpPr>
        <p:spPr>
          <a:xfrm>
            <a:off x="780825" y="1009500"/>
            <a:ext cx="7213200" cy="389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accent6"/>
                </a:solidFill>
                <a:latin typeface="Maven Pro"/>
                <a:ea typeface="Maven Pro"/>
                <a:cs typeface="Maven Pro"/>
                <a:sym typeface="Maven Pro"/>
              </a:rPr>
              <a:t>Hierarchical-based clustering is typically used on hierarchical data, like you would get from a company database or taxonomies. </a:t>
            </a:r>
            <a:r>
              <a:rPr lang="en" sz="1700" u="sng">
                <a:solidFill>
                  <a:schemeClr val="accent6"/>
                </a:solidFill>
                <a:latin typeface="Maven Pro"/>
                <a:ea typeface="Maven Pro"/>
                <a:cs typeface="Maven Pro"/>
                <a:sym typeface="Maven Pro"/>
              </a:rPr>
              <a:t>It builds a tree of clusters so everything is organized from the top-down and the tree structure look alike a dendrogram.</a:t>
            </a:r>
            <a:endParaRPr sz="1700" u="sng">
              <a:solidFill>
                <a:schemeClr val="accent6"/>
              </a:solidFill>
              <a:latin typeface="Maven Pro"/>
              <a:ea typeface="Maven Pro"/>
              <a:cs typeface="Maven Pro"/>
              <a:sym typeface="Maven Pro"/>
            </a:endParaRPr>
          </a:p>
          <a:p>
            <a:pPr indent="0" lvl="0" marL="0" rtl="0" algn="l">
              <a:spcBef>
                <a:spcPts val="0"/>
              </a:spcBef>
              <a:spcAft>
                <a:spcPts val="0"/>
              </a:spcAft>
              <a:buNone/>
            </a:pPr>
            <a:r>
              <a:t/>
            </a:r>
            <a:endParaRPr sz="1700">
              <a:solidFill>
                <a:schemeClr val="accent6"/>
              </a:solidFill>
              <a:latin typeface="Maven Pro"/>
              <a:ea typeface="Maven Pro"/>
              <a:cs typeface="Maven Pro"/>
              <a:sym typeface="Maven Pro"/>
            </a:endParaRPr>
          </a:p>
          <a:p>
            <a:pPr indent="0" lvl="0" marL="0" rtl="0" algn="l">
              <a:spcBef>
                <a:spcPts val="0"/>
              </a:spcBef>
              <a:spcAft>
                <a:spcPts val="0"/>
              </a:spcAft>
              <a:buNone/>
            </a:pPr>
            <a:r>
              <a:rPr lang="en" sz="1700">
                <a:solidFill>
                  <a:schemeClr val="accent6"/>
                </a:solidFill>
                <a:latin typeface="Maven Pro"/>
                <a:ea typeface="Maven Pro"/>
                <a:cs typeface="Maven Pro"/>
                <a:sym typeface="Maven Pro"/>
              </a:rPr>
              <a:t>This is more restrictive than the other clustering types, but it's perfect for specific kinds of data sets.</a:t>
            </a:r>
            <a:endParaRPr sz="1700">
              <a:solidFill>
                <a:schemeClr val="accent6"/>
              </a:solidFill>
              <a:latin typeface="Maven Pro"/>
              <a:ea typeface="Maven Pro"/>
              <a:cs typeface="Maven Pro"/>
              <a:sym typeface="Maven Pro"/>
            </a:endParaRPr>
          </a:p>
          <a:p>
            <a:pPr indent="0" lvl="0" marL="0" rtl="0" algn="l">
              <a:spcBef>
                <a:spcPts val="0"/>
              </a:spcBef>
              <a:spcAft>
                <a:spcPts val="0"/>
              </a:spcAft>
              <a:buNone/>
            </a:pPr>
            <a:r>
              <a:t/>
            </a:r>
            <a:endParaRPr sz="1700">
              <a:solidFill>
                <a:schemeClr val="accent6"/>
              </a:solidFill>
              <a:latin typeface="Maven Pro"/>
              <a:ea typeface="Maven Pro"/>
              <a:cs typeface="Maven Pro"/>
              <a:sym typeface="Maven Pro"/>
            </a:endParaRPr>
          </a:p>
          <a:p>
            <a:pPr indent="0" lvl="0" marL="0" rtl="0" algn="l">
              <a:spcBef>
                <a:spcPts val="0"/>
              </a:spcBef>
              <a:spcAft>
                <a:spcPts val="0"/>
              </a:spcAft>
              <a:buNone/>
            </a:pPr>
            <a:r>
              <a:rPr lang="en" sz="1700">
                <a:solidFill>
                  <a:schemeClr val="accent6"/>
                </a:solidFill>
                <a:latin typeface="Maven Pro"/>
                <a:ea typeface="Maven Pro"/>
                <a:cs typeface="Maven Pro"/>
                <a:sym typeface="Maven Pro"/>
              </a:rPr>
              <a:t>Records in the data set are grouped sequentially to form clusters based on </a:t>
            </a:r>
            <a:r>
              <a:rPr lang="en" sz="1700" u="sng">
                <a:solidFill>
                  <a:schemeClr val="accent6"/>
                </a:solidFill>
                <a:latin typeface="Maven Pro"/>
                <a:ea typeface="Maven Pro"/>
                <a:cs typeface="Maven Pro"/>
                <a:sym typeface="Maven Pro"/>
              </a:rPr>
              <a:t>distance between the records</a:t>
            </a:r>
            <a:r>
              <a:rPr lang="en" sz="1700">
                <a:solidFill>
                  <a:schemeClr val="accent6"/>
                </a:solidFill>
                <a:latin typeface="Maven Pro"/>
                <a:ea typeface="Maven Pro"/>
                <a:cs typeface="Maven Pro"/>
                <a:sym typeface="Maven Pro"/>
              </a:rPr>
              <a:t> and also the </a:t>
            </a:r>
            <a:r>
              <a:rPr lang="en" sz="1700" u="sng">
                <a:solidFill>
                  <a:schemeClr val="accent6"/>
                </a:solidFill>
                <a:latin typeface="Maven Pro"/>
                <a:ea typeface="Maven Pro"/>
                <a:cs typeface="Maven Pro"/>
                <a:sym typeface="Maven Pro"/>
              </a:rPr>
              <a:t>distance between the clusters</a:t>
            </a:r>
            <a:r>
              <a:rPr lang="en" sz="1700">
                <a:solidFill>
                  <a:schemeClr val="accent6"/>
                </a:solidFill>
                <a:latin typeface="Maven Pro"/>
                <a:ea typeface="Maven Pro"/>
                <a:cs typeface="Maven Pro"/>
                <a:sym typeface="Maven Pro"/>
              </a:rPr>
              <a:t>. </a:t>
            </a:r>
            <a:endParaRPr sz="1700">
              <a:solidFill>
                <a:schemeClr val="accent6"/>
              </a:solidFill>
              <a:latin typeface="Maven Pro"/>
              <a:ea typeface="Maven Pro"/>
              <a:cs typeface="Maven Pro"/>
              <a:sym typeface="Maven Pro"/>
            </a:endParaRPr>
          </a:p>
          <a:p>
            <a:pPr indent="0" lvl="0" marL="0" rtl="0" algn="l">
              <a:spcBef>
                <a:spcPts val="0"/>
              </a:spcBef>
              <a:spcAft>
                <a:spcPts val="0"/>
              </a:spcAft>
              <a:buNone/>
            </a:pPr>
            <a:r>
              <a:t/>
            </a:r>
            <a:endParaRPr sz="2000">
              <a:solidFill>
                <a:schemeClr val="accent6"/>
              </a:solidFill>
              <a:latin typeface="Maven Pro"/>
              <a:ea typeface="Maven Pro"/>
              <a:cs typeface="Maven Pro"/>
              <a:sym typeface="Maven Pro"/>
            </a:endParaRPr>
          </a:p>
          <a:p>
            <a:pPr indent="0" lvl="0" marL="0" rtl="0" algn="l">
              <a:spcBef>
                <a:spcPts val="0"/>
              </a:spcBef>
              <a:spcAft>
                <a:spcPts val="0"/>
              </a:spcAft>
              <a:buNone/>
            </a:pPr>
            <a:r>
              <a:rPr b="1" lang="en" sz="1700">
                <a:solidFill>
                  <a:schemeClr val="dk2"/>
                </a:solidFill>
                <a:latin typeface="Maven Pro"/>
                <a:ea typeface="Maven Pro"/>
                <a:cs typeface="Maven Pro"/>
                <a:sym typeface="Maven Pro"/>
              </a:rPr>
              <a:t>Fun fact - Hierarchical Clustering is </a:t>
            </a:r>
            <a:r>
              <a:rPr b="1" lang="en" sz="1700">
                <a:solidFill>
                  <a:schemeClr val="dk2"/>
                </a:solidFill>
                <a:latin typeface="Maven Pro"/>
                <a:ea typeface="Maven Pro"/>
                <a:cs typeface="Maven Pro"/>
                <a:sym typeface="Maven Pro"/>
              </a:rPr>
              <a:t>often</a:t>
            </a:r>
            <a:r>
              <a:rPr b="1" lang="en" sz="1700">
                <a:solidFill>
                  <a:schemeClr val="dk2"/>
                </a:solidFill>
                <a:latin typeface="Maven Pro"/>
                <a:ea typeface="Maven Pro"/>
                <a:cs typeface="Maven Pro"/>
                <a:sym typeface="Maven Pro"/>
              </a:rPr>
              <a:t> associated with Heatmaps.</a:t>
            </a:r>
            <a:endParaRPr b="1" sz="1700">
              <a:solidFill>
                <a:schemeClr val="dk2"/>
              </a:solidFill>
              <a:latin typeface="Maven Pro"/>
              <a:ea typeface="Maven Pro"/>
              <a:cs typeface="Maven Pro"/>
              <a:sym typeface="Maven Pr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87"/>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seoModerno ExtraBold"/>
                <a:ea typeface="MuseoModerno ExtraBold"/>
                <a:cs typeface="MuseoModerno ExtraBold"/>
                <a:sym typeface="MuseoModerno ExtraBold"/>
              </a:rPr>
              <a:t>Applications In Real Life</a:t>
            </a:r>
            <a:endParaRPr>
              <a:latin typeface="MuseoModerno ExtraBold"/>
              <a:ea typeface="MuseoModerno ExtraBold"/>
              <a:cs typeface="MuseoModerno ExtraBold"/>
              <a:sym typeface="MuseoModerno ExtraBold"/>
            </a:endParaRPr>
          </a:p>
        </p:txBody>
      </p:sp>
      <p:sp>
        <p:nvSpPr>
          <p:cNvPr id="583" name="Google Shape;583;p87"/>
          <p:cNvSpPr txBox="1"/>
          <p:nvPr/>
        </p:nvSpPr>
        <p:spPr>
          <a:xfrm>
            <a:off x="780825" y="1009500"/>
            <a:ext cx="7213200" cy="43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2500"/>
              </a:spcAft>
              <a:buNone/>
            </a:pPr>
            <a:r>
              <a:t/>
            </a:r>
            <a:endParaRPr sz="1650">
              <a:solidFill>
                <a:schemeClr val="accent6"/>
              </a:solidFill>
            </a:endParaRPr>
          </a:p>
        </p:txBody>
      </p:sp>
      <p:sp>
        <p:nvSpPr>
          <p:cNvPr id="584" name="Google Shape;584;p87"/>
          <p:cNvSpPr txBox="1"/>
          <p:nvPr/>
        </p:nvSpPr>
        <p:spPr>
          <a:xfrm>
            <a:off x="483375" y="1251775"/>
            <a:ext cx="4523700" cy="2986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accent6"/>
              </a:buClr>
              <a:buSzPts val="1300"/>
              <a:buFont typeface="Maven Pro SemiBold"/>
              <a:buChar char="●"/>
            </a:pPr>
            <a:r>
              <a:rPr lang="en" sz="1300">
                <a:solidFill>
                  <a:schemeClr val="accent6"/>
                </a:solidFill>
                <a:latin typeface="Maven Pro SemiBold"/>
                <a:ea typeface="Maven Pro SemiBold"/>
                <a:cs typeface="Maven Pro SemiBold"/>
                <a:sym typeface="Maven Pro SemiBold"/>
              </a:rPr>
              <a:t>Bioinformatics: grouping animals according to their biological features to reconstruct phylogeny trees.</a:t>
            </a:r>
            <a:endParaRPr sz="1300">
              <a:solidFill>
                <a:schemeClr val="accent6"/>
              </a:solidFill>
              <a:latin typeface="Maven Pro SemiBold"/>
              <a:ea typeface="Maven Pro SemiBold"/>
              <a:cs typeface="Maven Pro SemiBold"/>
              <a:sym typeface="Maven Pro SemiBold"/>
            </a:endParaRPr>
          </a:p>
          <a:p>
            <a:pPr indent="-311150" lvl="0" marL="457200" rtl="0" algn="l">
              <a:spcBef>
                <a:spcPts val="0"/>
              </a:spcBef>
              <a:spcAft>
                <a:spcPts val="0"/>
              </a:spcAft>
              <a:buClr>
                <a:schemeClr val="accent6"/>
              </a:buClr>
              <a:buSzPts val="1300"/>
              <a:buFont typeface="Maven Pro SemiBold"/>
              <a:buChar char="●"/>
            </a:pPr>
            <a:r>
              <a:rPr lang="en" sz="1300">
                <a:solidFill>
                  <a:schemeClr val="accent6"/>
                </a:solidFill>
                <a:latin typeface="Maven Pro SemiBold"/>
                <a:ea typeface="Maven Pro SemiBold"/>
                <a:cs typeface="Maven Pro SemiBold"/>
                <a:sym typeface="Maven Pro SemiBold"/>
              </a:rPr>
              <a:t>Business: dividing customers into segments or forming a hierarchy of employees based on salary.</a:t>
            </a:r>
            <a:endParaRPr sz="1300">
              <a:solidFill>
                <a:schemeClr val="accent6"/>
              </a:solidFill>
              <a:latin typeface="Maven Pro SemiBold"/>
              <a:ea typeface="Maven Pro SemiBold"/>
              <a:cs typeface="Maven Pro SemiBold"/>
              <a:sym typeface="Maven Pro SemiBold"/>
            </a:endParaRPr>
          </a:p>
          <a:p>
            <a:pPr indent="-311150" lvl="0" marL="457200" rtl="0" algn="l">
              <a:spcBef>
                <a:spcPts val="0"/>
              </a:spcBef>
              <a:spcAft>
                <a:spcPts val="0"/>
              </a:spcAft>
              <a:buClr>
                <a:schemeClr val="accent6"/>
              </a:buClr>
              <a:buSzPts val="1300"/>
              <a:buFont typeface="Maven Pro SemiBold"/>
              <a:buChar char="●"/>
            </a:pPr>
            <a:r>
              <a:rPr lang="en" sz="1300">
                <a:solidFill>
                  <a:schemeClr val="accent6"/>
                </a:solidFill>
                <a:latin typeface="Maven Pro SemiBold"/>
                <a:ea typeface="Maven Pro SemiBold"/>
                <a:cs typeface="Maven Pro SemiBold"/>
                <a:sym typeface="Maven Pro SemiBold"/>
              </a:rPr>
              <a:t>Image processing: grouping handwritten characters in text recognition based on the similarity of the character shapes.</a:t>
            </a:r>
            <a:endParaRPr sz="1300">
              <a:solidFill>
                <a:schemeClr val="accent6"/>
              </a:solidFill>
              <a:latin typeface="Maven Pro SemiBold"/>
              <a:ea typeface="Maven Pro SemiBold"/>
              <a:cs typeface="Maven Pro SemiBold"/>
              <a:sym typeface="Maven Pro SemiBold"/>
            </a:endParaRPr>
          </a:p>
          <a:p>
            <a:pPr indent="-311150" lvl="0" marL="457200" rtl="0" algn="l">
              <a:spcBef>
                <a:spcPts val="0"/>
              </a:spcBef>
              <a:spcAft>
                <a:spcPts val="0"/>
              </a:spcAft>
              <a:buClr>
                <a:schemeClr val="accent6"/>
              </a:buClr>
              <a:buSzPts val="1300"/>
              <a:buFont typeface="Maven Pro SemiBold"/>
              <a:buChar char="●"/>
            </a:pPr>
            <a:r>
              <a:rPr lang="en" sz="1300">
                <a:solidFill>
                  <a:schemeClr val="accent6"/>
                </a:solidFill>
                <a:latin typeface="Maven Pro SemiBold"/>
                <a:ea typeface="Maven Pro SemiBold"/>
                <a:cs typeface="Maven Pro SemiBold"/>
                <a:sym typeface="Maven Pro SemiBold"/>
              </a:rPr>
              <a:t>Information Retrieval: categorizing search results based on the query.</a:t>
            </a:r>
            <a:endParaRPr sz="1300">
              <a:solidFill>
                <a:schemeClr val="accent6"/>
              </a:solidFill>
              <a:latin typeface="Maven Pro SemiBold"/>
              <a:ea typeface="Maven Pro SemiBold"/>
              <a:cs typeface="Maven Pro SemiBold"/>
              <a:sym typeface="Maven Pro SemiBold"/>
            </a:endParaRPr>
          </a:p>
          <a:p>
            <a:pPr indent="-311150" lvl="0" marL="457200" rtl="0" algn="l">
              <a:spcBef>
                <a:spcPts val="0"/>
              </a:spcBef>
              <a:spcAft>
                <a:spcPts val="0"/>
              </a:spcAft>
              <a:buClr>
                <a:schemeClr val="lt1"/>
              </a:buClr>
              <a:buSzPts val="1300"/>
              <a:buFont typeface="Maven Pro SemiBold"/>
              <a:buChar char="●"/>
            </a:pPr>
            <a:r>
              <a:rPr lang="en" sz="1300">
                <a:solidFill>
                  <a:schemeClr val="lt1"/>
                </a:solidFill>
                <a:latin typeface="Maven Pro SemiBold"/>
                <a:ea typeface="Maven Pro SemiBold"/>
                <a:cs typeface="Maven Pro SemiBold"/>
                <a:sym typeface="Maven Pro SemiBold"/>
              </a:rPr>
              <a:t>US Senator Clustering through Twitter.</a:t>
            </a:r>
            <a:endParaRPr sz="1300">
              <a:solidFill>
                <a:schemeClr val="lt1"/>
              </a:solidFill>
              <a:latin typeface="Maven Pro SemiBold"/>
              <a:ea typeface="Maven Pro SemiBold"/>
              <a:cs typeface="Maven Pro SemiBold"/>
              <a:sym typeface="Maven Pro SemiBold"/>
            </a:endParaRPr>
          </a:p>
          <a:p>
            <a:pPr indent="-311150" lvl="0" marL="457200" rtl="0" algn="l">
              <a:spcBef>
                <a:spcPts val="0"/>
              </a:spcBef>
              <a:spcAft>
                <a:spcPts val="0"/>
              </a:spcAft>
              <a:buClr>
                <a:schemeClr val="lt1"/>
              </a:buClr>
              <a:buSzPts val="1300"/>
              <a:buFont typeface="Maven Pro SemiBold"/>
              <a:buChar char="●"/>
            </a:pPr>
            <a:r>
              <a:rPr lang="en" sz="1300">
                <a:solidFill>
                  <a:schemeClr val="lt1"/>
                </a:solidFill>
                <a:latin typeface="Maven Pro SemiBold"/>
                <a:ea typeface="Maven Pro SemiBold"/>
                <a:cs typeface="Maven Pro SemiBold"/>
                <a:sym typeface="Maven Pro SemiBold"/>
              </a:rPr>
              <a:t>Charting Evolution through Phylogenetic Trees.</a:t>
            </a:r>
            <a:endParaRPr sz="1300">
              <a:solidFill>
                <a:schemeClr val="lt1"/>
              </a:solidFill>
              <a:latin typeface="Maven Pro SemiBold"/>
              <a:ea typeface="Maven Pro SemiBold"/>
              <a:cs typeface="Maven Pro SemiBold"/>
              <a:sym typeface="Maven Pro SemiBold"/>
            </a:endParaRPr>
          </a:p>
          <a:p>
            <a:pPr indent="-311150" lvl="0" marL="457200" rtl="0" algn="l">
              <a:spcBef>
                <a:spcPts val="0"/>
              </a:spcBef>
              <a:spcAft>
                <a:spcPts val="0"/>
              </a:spcAft>
              <a:buClr>
                <a:schemeClr val="lt1"/>
              </a:buClr>
              <a:buSzPts val="1300"/>
              <a:buFont typeface="Maven Pro SemiBold"/>
              <a:buChar char="●"/>
            </a:pPr>
            <a:r>
              <a:rPr lang="en" sz="1300">
                <a:solidFill>
                  <a:schemeClr val="lt1"/>
                </a:solidFill>
                <a:latin typeface="Maven Pro SemiBold"/>
                <a:ea typeface="Maven Pro SemiBold"/>
                <a:cs typeface="Maven Pro SemiBold"/>
                <a:sym typeface="Maven Pro SemiBold"/>
              </a:rPr>
              <a:t>Tracking Viruses through Phylogenetic Trees,etc.</a:t>
            </a:r>
            <a:endParaRPr sz="1300">
              <a:solidFill>
                <a:schemeClr val="accent6"/>
              </a:solidFill>
              <a:latin typeface="Maven Pro SemiBold"/>
              <a:ea typeface="Maven Pro SemiBold"/>
              <a:cs typeface="Maven Pro SemiBold"/>
              <a:sym typeface="Maven Pro SemiBold"/>
            </a:endParaRPr>
          </a:p>
        </p:txBody>
      </p:sp>
      <p:pic>
        <p:nvPicPr>
          <p:cNvPr id="585" name="Google Shape;585;p87"/>
          <p:cNvPicPr preferRelativeResize="0"/>
          <p:nvPr/>
        </p:nvPicPr>
        <p:blipFill>
          <a:blip r:embed="rId3">
            <a:alphaModFix/>
          </a:blip>
          <a:stretch>
            <a:fillRect/>
          </a:stretch>
        </p:blipFill>
        <p:spPr>
          <a:xfrm>
            <a:off x="5152500" y="1582275"/>
            <a:ext cx="3601125" cy="21606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88"/>
          <p:cNvSpPr txBox="1"/>
          <p:nvPr/>
        </p:nvSpPr>
        <p:spPr>
          <a:xfrm>
            <a:off x="780825" y="1009500"/>
            <a:ext cx="7213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solidFill>
                <a:schemeClr val="accent6"/>
              </a:solidFill>
              <a:latin typeface="Maven Pro"/>
              <a:ea typeface="Maven Pro"/>
              <a:cs typeface="Maven Pro"/>
              <a:sym typeface="Maven Pro"/>
            </a:endParaRPr>
          </a:p>
        </p:txBody>
      </p:sp>
      <p:sp>
        <p:nvSpPr>
          <p:cNvPr id="591" name="Google Shape;591;p88"/>
          <p:cNvSpPr txBox="1"/>
          <p:nvPr/>
        </p:nvSpPr>
        <p:spPr>
          <a:xfrm>
            <a:off x="1048800" y="1009500"/>
            <a:ext cx="64653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accent5"/>
                </a:solidFill>
                <a:latin typeface="Maven Pro"/>
                <a:ea typeface="Maven Pro"/>
                <a:cs typeface="Maven Pro"/>
                <a:sym typeface="Maven Pro"/>
              </a:rPr>
              <a:t>This clustering technique is divided into two types:</a:t>
            </a:r>
            <a:endParaRPr b="1" sz="2400">
              <a:solidFill>
                <a:schemeClr val="accent5"/>
              </a:solidFill>
              <a:latin typeface="Maven Pro"/>
              <a:ea typeface="Maven Pro"/>
              <a:cs typeface="Maven Pro"/>
              <a:sym typeface="Maven Pro"/>
            </a:endParaRPr>
          </a:p>
          <a:p>
            <a:pPr indent="0" lvl="0" marL="0" rtl="0" algn="l">
              <a:spcBef>
                <a:spcPts val="0"/>
              </a:spcBef>
              <a:spcAft>
                <a:spcPts val="0"/>
              </a:spcAft>
              <a:buNone/>
            </a:pPr>
            <a:r>
              <a:t/>
            </a:r>
            <a:endParaRPr b="1" sz="2400">
              <a:solidFill>
                <a:schemeClr val="accent5"/>
              </a:solidFill>
              <a:latin typeface="Maven Pro"/>
              <a:ea typeface="Maven Pro"/>
              <a:cs typeface="Maven Pro"/>
              <a:sym typeface="Maven Pro"/>
            </a:endParaRPr>
          </a:p>
          <a:p>
            <a:pPr indent="0" lvl="0" marL="0" rtl="0" algn="l">
              <a:spcBef>
                <a:spcPts val="0"/>
              </a:spcBef>
              <a:spcAft>
                <a:spcPts val="0"/>
              </a:spcAft>
              <a:buNone/>
            </a:pPr>
            <a:r>
              <a:t/>
            </a:r>
            <a:endParaRPr b="1" sz="2400">
              <a:solidFill>
                <a:schemeClr val="accent5"/>
              </a:solidFill>
              <a:latin typeface="Maven Pro"/>
              <a:ea typeface="Maven Pro"/>
              <a:cs typeface="Maven Pro"/>
              <a:sym typeface="Maven Pro"/>
            </a:endParaRPr>
          </a:p>
          <a:p>
            <a:pPr indent="-381000" lvl="0" marL="457200" rtl="0" algn="l">
              <a:spcBef>
                <a:spcPts val="0"/>
              </a:spcBef>
              <a:spcAft>
                <a:spcPts val="0"/>
              </a:spcAft>
              <a:buClr>
                <a:schemeClr val="accent5"/>
              </a:buClr>
              <a:buSzPts val="2400"/>
              <a:buFont typeface="Maven Pro"/>
              <a:buAutoNum type="arabicPeriod"/>
            </a:pPr>
            <a:r>
              <a:rPr b="1" lang="en" sz="2400">
                <a:solidFill>
                  <a:schemeClr val="accent5"/>
                </a:solidFill>
                <a:latin typeface="Maven Pro"/>
                <a:ea typeface="Maven Pro"/>
                <a:cs typeface="Maven Pro"/>
                <a:sym typeface="Maven Pro"/>
              </a:rPr>
              <a:t>Agglomerative Hierarchical Clustering</a:t>
            </a:r>
            <a:endParaRPr b="1" sz="2400">
              <a:solidFill>
                <a:schemeClr val="accent5"/>
              </a:solidFill>
              <a:latin typeface="Maven Pro"/>
              <a:ea typeface="Maven Pro"/>
              <a:cs typeface="Maven Pro"/>
              <a:sym typeface="Maven Pro"/>
            </a:endParaRPr>
          </a:p>
          <a:p>
            <a:pPr indent="-381000" lvl="0" marL="457200" rtl="0" algn="l">
              <a:spcBef>
                <a:spcPts val="0"/>
              </a:spcBef>
              <a:spcAft>
                <a:spcPts val="0"/>
              </a:spcAft>
              <a:buClr>
                <a:schemeClr val="accent5"/>
              </a:buClr>
              <a:buSzPts val="2400"/>
              <a:buFont typeface="Maven Pro"/>
              <a:buAutoNum type="arabicPeriod"/>
            </a:pPr>
            <a:r>
              <a:rPr b="1" lang="en" sz="2400">
                <a:solidFill>
                  <a:schemeClr val="accent5"/>
                </a:solidFill>
                <a:latin typeface="Maven Pro"/>
                <a:ea typeface="Maven Pro"/>
                <a:cs typeface="Maven Pro"/>
                <a:sym typeface="Maven Pro"/>
              </a:rPr>
              <a:t>Divisive Hierarchical Clustering</a:t>
            </a:r>
            <a:endParaRPr b="1" sz="2400">
              <a:solidFill>
                <a:schemeClr val="accent5"/>
              </a:solidFill>
              <a:latin typeface="Maven Pro"/>
              <a:ea typeface="Maven Pro"/>
              <a:cs typeface="Maven Pro"/>
              <a:sym typeface="Maven Pr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89"/>
          <p:cNvSpPr txBox="1"/>
          <p:nvPr/>
        </p:nvSpPr>
        <p:spPr>
          <a:xfrm>
            <a:off x="780825" y="1009500"/>
            <a:ext cx="7213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solidFill>
                <a:schemeClr val="accent6"/>
              </a:solidFill>
              <a:latin typeface="Maven Pro"/>
              <a:ea typeface="Maven Pro"/>
              <a:cs typeface="Maven Pro"/>
              <a:sym typeface="Maven Pro"/>
            </a:endParaRPr>
          </a:p>
        </p:txBody>
      </p:sp>
      <p:sp>
        <p:nvSpPr>
          <p:cNvPr id="597" name="Google Shape;597;p89"/>
          <p:cNvSpPr txBox="1"/>
          <p:nvPr/>
        </p:nvSpPr>
        <p:spPr>
          <a:xfrm>
            <a:off x="714150" y="687275"/>
            <a:ext cx="6465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accent5"/>
                </a:solidFill>
                <a:latin typeface="Maven Pro"/>
                <a:ea typeface="Maven Pro"/>
                <a:cs typeface="Maven Pro"/>
                <a:sym typeface="Maven Pro"/>
              </a:rPr>
              <a:t>Diagram</a:t>
            </a:r>
            <a:endParaRPr b="1" sz="2400">
              <a:solidFill>
                <a:schemeClr val="accent5"/>
              </a:solidFill>
              <a:latin typeface="Maven Pro"/>
              <a:ea typeface="Maven Pro"/>
              <a:cs typeface="Maven Pro"/>
              <a:sym typeface="Maven Pro"/>
            </a:endParaRPr>
          </a:p>
        </p:txBody>
      </p:sp>
      <p:pic>
        <p:nvPicPr>
          <p:cNvPr id="598" name="Google Shape;598;p89"/>
          <p:cNvPicPr preferRelativeResize="0"/>
          <p:nvPr/>
        </p:nvPicPr>
        <p:blipFill>
          <a:blip r:embed="rId3">
            <a:alphaModFix/>
          </a:blip>
          <a:stretch>
            <a:fillRect/>
          </a:stretch>
        </p:blipFill>
        <p:spPr>
          <a:xfrm>
            <a:off x="1000075" y="1429125"/>
            <a:ext cx="6111750" cy="29892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90"/>
          <p:cNvSpPr txBox="1"/>
          <p:nvPr/>
        </p:nvSpPr>
        <p:spPr>
          <a:xfrm>
            <a:off x="780825" y="1009500"/>
            <a:ext cx="7213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solidFill>
                <a:schemeClr val="accent6"/>
              </a:solidFill>
              <a:latin typeface="Maven Pro"/>
              <a:ea typeface="Maven Pro"/>
              <a:cs typeface="Maven Pro"/>
              <a:sym typeface="Maven Pro"/>
            </a:endParaRPr>
          </a:p>
        </p:txBody>
      </p:sp>
      <p:sp>
        <p:nvSpPr>
          <p:cNvPr id="604" name="Google Shape;604;p90"/>
          <p:cNvSpPr txBox="1"/>
          <p:nvPr/>
        </p:nvSpPr>
        <p:spPr>
          <a:xfrm>
            <a:off x="1048800" y="1009500"/>
            <a:ext cx="6465300" cy="410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700">
                <a:solidFill>
                  <a:schemeClr val="accent6"/>
                </a:solidFill>
                <a:latin typeface="Maven Pro"/>
                <a:ea typeface="Maven Pro"/>
                <a:cs typeface="Maven Pro"/>
                <a:sym typeface="Maven Pro"/>
              </a:rPr>
              <a:t>The Agglomerative Hierarchical Clustering is the most common type of hierarchical clustering used to group objects in clusters based on their similarity. It’s also known as AGNES (Agglomerative Nesting). It's a “</a:t>
            </a:r>
            <a:r>
              <a:rPr b="1" lang="en" sz="1700" u="sng">
                <a:solidFill>
                  <a:schemeClr val="accent6"/>
                </a:solidFill>
                <a:latin typeface="Maven Pro"/>
                <a:ea typeface="Maven Pro"/>
                <a:cs typeface="Maven Pro"/>
                <a:sym typeface="Maven Pro"/>
                <a:hlinkClick r:id="rId3">
                  <a:extLst>
                    <a:ext uri="{A12FA001-AC4F-418D-AE19-62706E023703}">
                      <ahyp:hlinkClr val="tx"/>
                    </a:ext>
                  </a:extLst>
                </a:hlinkClick>
              </a:rPr>
              <a:t>bottom-up</a:t>
            </a:r>
            <a:r>
              <a:rPr b="1" lang="en" sz="1700">
                <a:solidFill>
                  <a:schemeClr val="accent6"/>
                </a:solidFill>
                <a:latin typeface="Maven Pro"/>
                <a:ea typeface="Maven Pro"/>
                <a:cs typeface="Maven Pro"/>
                <a:sym typeface="Maven Pro"/>
              </a:rPr>
              <a:t>” approach: each observation starts in its own cluster, and pairs of clusters are merged as one moves up the hierarchy.</a:t>
            </a:r>
            <a:endParaRPr b="1" sz="1700">
              <a:solidFill>
                <a:schemeClr val="accent6"/>
              </a:solidFill>
              <a:latin typeface="Maven Pro"/>
              <a:ea typeface="Maven Pro"/>
              <a:cs typeface="Maven Pro"/>
              <a:sym typeface="Maven Pro"/>
            </a:endParaRPr>
          </a:p>
          <a:p>
            <a:pPr indent="0" lvl="0" marL="0" rtl="0" algn="l">
              <a:spcBef>
                <a:spcPts val="0"/>
              </a:spcBef>
              <a:spcAft>
                <a:spcPts val="0"/>
              </a:spcAft>
              <a:buClr>
                <a:schemeClr val="dk1"/>
              </a:buClr>
              <a:buSzPts val="1100"/>
              <a:buFont typeface="Arial"/>
              <a:buNone/>
            </a:pPr>
            <a:r>
              <a:rPr b="1" lang="en" sz="1700">
                <a:solidFill>
                  <a:schemeClr val="accent6"/>
                </a:solidFill>
                <a:latin typeface="Maven Pro"/>
                <a:ea typeface="Maven Pro"/>
                <a:cs typeface="Maven Pro"/>
                <a:sym typeface="Maven Pro"/>
              </a:rPr>
              <a:t>Algorithm -</a:t>
            </a:r>
            <a:endParaRPr b="1" sz="1700">
              <a:solidFill>
                <a:schemeClr val="accent6"/>
              </a:solidFill>
              <a:latin typeface="Maven Pro"/>
              <a:ea typeface="Maven Pro"/>
              <a:cs typeface="Maven Pro"/>
              <a:sym typeface="Maven Pro"/>
            </a:endParaRPr>
          </a:p>
          <a:p>
            <a:pPr indent="-336550" lvl="0" marL="457200" rtl="0" algn="l">
              <a:spcBef>
                <a:spcPts val="0"/>
              </a:spcBef>
              <a:spcAft>
                <a:spcPts val="0"/>
              </a:spcAft>
              <a:buClr>
                <a:schemeClr val="accent6"/>
              </a:buClr>
              <a:buSzPts val="1700"/>
              <a:buFont typeface="Maven Pro"/>
              <a:buAutoNum type="arabicPeriod"/>
            </a:pPr>
            <a:r>
              <a:rPr b="1" lang="en" sz="1700">
                <a:solidFill>
                  <a:schemeClr val="accent6"/>
                </a:solidFill>
                <a:latin typeface="Maven Pro"/>
                <a:ea typeface="Maven Pro"/>
                <a:cs typeface="Maven Pro"/>
                <a:sym typeface="Maven Pro"/>
              </a:rPr>
              <a:t>Make each data point a single-point cluster → forms N clusters</a:t>
            </a:r>
            <a:endParaRPr b="1" sz="1700">
              <a:solidFill>
                <a:schemeClr val="accent6"/>
              </a:solidFill>
              <a:latin typeface="Maven Pro"/>
              <a:ea typeface="Maven Pro"/>
              <a:cs typeface="Maven Pro"/>
              <a:sym typeface="Maven Pro"/>
            </a:endParaRPr>
          </a:p>
          <a:p>
            <a:pPr indent="-336550" lvl="0" marL="457200" rtl="0" algn="l">
              <a:spcBef>
                <a:spcPts val="0"/>
              </a:spcBef>
              <a:spcAft>
                <a:spcPts val="0"/>
              </a:spcAft>
              <a:buClr>
                <a:schemeClr val="accent6"/>
              </a:buClr>
              <a:buSzPts val="1700"/>
              <a:buFont typeface="Maven Pro"/>
              <a:buAutoNum type="arabicPeriod"/>
            </a:pPr>
            <a:r>
              <a:rPr b="1" lang="en" sz="1700">
                <a:solidFill>
                  <a:schemeClr val="accent6"/>
                </a:solidFill>
                <a:latin typeface="Maven Pro"/>
                <a:ea typeface="Maven Pro"/>
                <a:cs typeface="Maven Pro"/>
                <a:sym typeface="Maven Pro"/>
              </a:rPr>
              <a:t>Take the two closest data points and make them one cluster → forms N-1 clusters</a:t>
            </a:r>
            <a:endParaRPr b="1" sz="1700">
              <a:solidFill>
                <a:schemeClr val="accent6"/>
              </a:solidFill>
              <a:latin typeface="Maven Pro"/>
              <a:ea typeface="Maven Pro"/>
              <a:cs typeface="Maven Pro"/>
              <a:sym typeface="Maven Pro"/>
            </a:endParaRPr>
          </a:p>
          <a:p>
            <a:pPr indent="-336550" lvl="0" marL="457200" rtl="0" algn="l">
              <a:spcBef>
                <a:spcPts val="0"/>
              </a:spcBef>
              <a:spcAft>
                <a:spcPts val="0"/>
              </a:spcAft>
              <a:buClr>
                <a:schemeClr val="accent6"/>
              </a:buClr>
              <a:buSzPts val="1700"/>
              <a:buFont typeface="Maven Pro"/>
              <a:buAutoNum type="arabicPeriod"/>
            </a:pPr>
            <a:r>
              <a:rPr b="1" lang="en" sz="1700">
                <a:solidFill>
                  <a:schemeClr val="accent6"/>
                </a:solidFill>
                <a:latin typeface="Maven Pro"/>
                <a:ea typeface="Maven Pro"/>
                <a:cs typeface="Maven Pro"/>
                <a:sym typeface="Maven Pro"/>
              </a:rPr>
              <a:t>Take the two closest clusters and make them one cluster(Merge) → Forms N-2 clusters</a:t>
            </a:r>
            <a:endParaRPr b="1" sz="1700">
              <a:solidFill>
                <a:schemeClr val="accent6"/>
              </a:solidFill>
              <a:latin typeface="Maven Pro"/>
              <a:ea typeface="Maven Pro"/>
              <a:cs typeface="Maven Pro"/>
              <a:sym typeface="Maven Pro"/>
            </a:endParaRPr>
          </a:p>
          <a:p>
            <a:pPr indent="-336550" lvl="0" marL="457200" rtl="0" algn="l">
              <a:spcBef>
                <a:spcPts val="0"/>
              </a:spcBef>
              <a:spcAft>
                <a:spcPts val="0"/>
              </a:spcAft>
              <a:buClr>
                <a:schemeClr val="accent6"/>
              </a:buClr>
              <a:buSzPts val="1700"/>
              <a:buFont typeface="Maven Pro"/>
              <a:buAutoNum type="arabicPeriod"/>
            </a:pPr>
            <a:r>
              <a:rPr b="1" lang="en" sz="1700">
                <a:solidFill>
                  <a:schemeClr val="accent6"/>
                </a:solidFill>
                <a:latin typeface="Maven Pro"/>
                <a:ea typeface="Maven Pro"/>
                <a:cs typeface="Maven Pro"/>
                <a:sym typeface="Maven Pro"/>
              </a:rPr>
              <a:t>Update the distance matrix.</a:t>
            </a:r>
            <a:endParaRPr b="1" sz="1700">
              <a:solidFill>
                <a:schemeClr val="accent6"/>
              </a:solidFill>
              <a:latin typeface="Maven Pro"/>
              <a:ea typeface="Maven Pro"/>
              <a:cs typeface="Maven Pro"/>
              <a:sym typeface="Maven Pro"/>
            </a:endParaRPr>
          </a:p>
          <a:p>
            <a:pPr indent="-336550" lvl="0" marL="457200" rtl="0" algn="l">
              <a:spcBef>
                <a:spcPts val="0"/>
              </a:spcBef>
              <a:spcAft>
                <a:spcPts val="0"/>
              </a:spcAft>
              <a:buClr>
                <a:schemeClr val="accent6"/>
              </a:buClr>
              <a:buSzPts val="1700"/>
              <a:buFont typeface="Maven Pro"/>
              <a:buAutoNum type="arabicPeriod"/>
            </a:pPr>
            <a:r>
              <a:rPr b="1" lang="en" sz="1700">
                <a:solidFill>
                  <a:schemeClr val="accent6"/>
                </a:solidFill>
                <a:latin typeface="Maven Pro"/>
                <a:ea typeface="Maven Pro"/>
                <a:cs typeface="Maven Pro"/>
                <a:sym typeface="Maven Pro"/>
              </a:rPr>
              <a:t>Repeat step-3 until you are left with only one cluster.</a:t>
            </a:r>
            <a:endParaRPr b="1" sz="1700">
              <a:solidFill>
                <a:schemeClr val="accent6"/>
              </a:solidFill>
              <a:latin typeface="Maven Pro"/>
              <a:ea typeface="Maven Pro"/>
              <a:cs typeface="Maven Pro"/>
              <a:sym typeface="Maven Pro"/>
            </a:endParaRPr>
          </a:p>
        </p:txBody>
      </p:sp>
      <p:sp>
        <p:nvSpPr>
          <p:cNvPr id="605" name="Google Shape;605;p90"/>
          <p:cNvSpPr txBox="1"/>
          <p:nvPr>
            <p:ph type="title"/>
          </p:nvPr>
        </p:nvSpPr>
        <p:spPr>
          <a:xfrm>
            <a:off x="708600" y="321075"/>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seoModerno ExtraBold"/>
                <a:ea typeface="MuseoModerno ExtraBold"/>
                <a:cs typeface="MuseoModerno ExtraBold"/>
                <a:sym typeface="MuseoModerno ExtraBold"/>
              </a:rPr>
              <a:t>Agglomerative Hierarchical Clustering</a:t>
            </a:r>
            <a:endParaRPr>
              <a:latin typeface="MuseoModerno ExtraBold"/>
              <a:ea typeface="MuseoModerno ExtraBold"/>
              <a:cs typeface="MuseoModerno ExtraBold"/>
              <a:sym typeface="MuseoModerno ExtraBo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91"/>
          <p:cNvSpPr txBox="1"/>
          <p:nvPr/>
        </p:nvSpPr>
        <p:spPr>
          <a:xfrm>
            <a:off x="5603250" y="1785325"/>
            <a:ext cx="21897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6"/>
                </a:solidFill>
                <a:latin typeface="Maven Pro"/>
                <a:ea typeface="Maven Pro"/>
                <a:cs typeface="Maven Pro"/>
                <a:sym typeface="Maven Pro"/>
              </a:rPr>
              <a:t>Visual representation of Agglomerative Hierarchical Clustering</a:t>
            </a:r>
            <a:endParaRPr b="1" sz="1800">
              <a:solidFill>
                <a:schemeClr val="accent6"/>
              </a:solidFill>
              <a:latin typeface="Maven Pro"/>
              <a:ea typeface="Maven Pro"/>
              <a:cs typeface="Maven Pro"/>
              <a:sym typeface="Maven Pro"/>
            </a:endParaRPr>
          </a:p>
        </p:txBody>
      </p:sp>
      <p:pic>
        <p:nvPicPr>
          <p:cNvPr id="611" name="Google Shape;611;p91"/>
          <p:cNvPicPr preferRelativeResize="0"/>
          <p:nvPr/>
        </p:nvPicPr>
        <p:blipFill>
          <a:blip r:embed="rId3">
            <a:alphaModFix/>
          </a:blip>
          <a:stretch>
            <a:fillRect/>
          </a:stretch>
        </p:blipFill>
        <p:spPr>
          <a:xfrm>
            <a:off x="238600" y="454100"/>
            <a:ext cx="4459500" cy="43901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92"/>
          <p:cNvSpPr txBox="1"/>
          <p:nvPr/>
        </p:nvSpPr>
        <p:spPr>
          <a:xfrm>
            <a:off x="780825" y="1009500"/>
            <a:ext cx="7213200" cy="43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2500"/>
              </a:spcAft>
              <a:buNone/>
            </a:pPr>
            <a:r>
              <a:t/>
            </a:r>
            <a:endParaRPr sz="1650">
              <a:solidFill>
                <a:schemeClr val="accent6"/>
              </a:solidFill>
            </a:endParaRPr>
          </a:p>
        </p:txBody>
      </p:sp>
      <p:sp>
        <p:nvSpPr>
          <p:cNvPr id="617" name="Google Shape;617;p92"/>
          <p:cNvSpPr txBox="1"/>
          <p:nvPr/>
        </p:nvSpPr>
        <p:spPr>
          <a:xfrm>
            <a:off x="780825" y="330450"/>
            <a:ext cx="7510800" cy="434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accent6"/>
                </a:solidFill>
                <a:latin typeface="Maven Pro"/>
                <a:ea typeface="Maven Pro"/>
                <a:cs typeface="Maven Pro"/>
                <a:sym typeface="Maven Pro"/>
              </a:rPr>
              <a:t>There are several ways to measure the distance between clusters in order to decide the rules for clustering, and they are often called </a:t>
            </a:r>
            <a:r>
              <a:rPr b="1" lang="en" sz="1500" u="sng">
                <a:solidFill>
                  <a:schemeClr val="accent6"/>
                </a:solidFill>
                <a:latin typeface="Maven Pro"/>
                <a:ea typeface="Maven Pro"/>
                <a:cs typeface="Maven Pro"/>
                <a:sym typeface="Maven Pro"/>
              </a:rPr>
              <a:t>Linkage Methods. </a:t>
            </a:r>
            <a:r>
              <a:rPr b="1" lang="en" sz="1500">
                <a:solidFill>
                  <a:schemeClr val="accent6"/>
                </a:solidFill>
                <a:latin typeface="Maven Pro"/>
                <a:ea typeface="Maven Pro"/>
                <a:cs typeface="Maven Pro"/>
                <a:sym typeface="Maven Pro"/>
              </a:rPr>
              <a:t>Some of the common linkage methods are:</a:t>
            </a:r>
            <a:endParaRPr b="1" sz="1500">
              <a:solidFill>
                <a:schemeClr val="accent6"/>
              </a:solidFill>
              <a:latin typeface="Maven Pro"/>
              <a:ea typeface="Maven Pro"/>
              <a:cs typeface="Maven Pro"/>
              <a:sym typeface="Maven Pro"/>
            </a:endParaRPr>
          </a:p>
          <a:p>
            <a:pPr indent="0" lvl="0" marL="0" rtl="0" algn="l">
              <a:spcBef>
                <a:spcPts val="0"/>
              </a:spcBef>
              <a:spcAft>
                <a:spcPts val="0"/>
              </a:spcAft>
              <a:buNone/>
            </a:pPr>
            <a:r>
              <a:t/>
            </a:r>
            <a:endParaRPr b="1" sz="1500">
              <a:solidFill>
                <a:schemeClr val="accent6"/>
              </a:solidFill>
              <a:latin typeface="Maven Pro"/>
              <a:ea typeface="Maven Pro"/>
              <a:cs typeface="Maven Pro"/>
              <a:sym typeface="Maven Pro"/>
            </a:endParaRPr>
          </a:p>
          <a:p>
            <a:pPr indent="-323850" lvl="0" marL="457200" rtl="0" algn="l">
              <a:spcBef>
                <a:spcPts val="0"/>
              </a:spcBef>
              <a:spcAft>
                <a:spcPts val="0"/>
              </a:spcAft>
              <a:buClr>
                <a:schemeClr val="accent6"/>
              </a:buClr>
              <a:buSzPts val="1500"/>
              <a:buFont typeface="Maven Pro"/>
              <a:buAutoNum type="arabicPeriod"/>
            </a:pPr>
            <a:r>
              <a:rPr b="1" lang="en" sz="1500" u="sng">
                <a:solidFill>
                  <a:schemeClr val="accent6"/>
                </a:solidFill>
                <a:latin typeface="Maven Pro"/>
                <a:ea typeface="Maven Pro"/>
                <a:cs typeface="Maven Pro"/>
                <a:sym typeface="Maven Pro"/>
              </a:rPr>
              <a:t>Complete-linkage</a:t>
            </a:r>
            <a:r>
              <a:rPr b="1" lang="en" sz="1500">
                <a:solidFill>
                  <a:schemeClr val="accent6"/>
                </a:solidFill>
                <a:latin typeface="Maven Pro"/>
                <a:ea typeface="Maven Pro"/>
                <a:cs typeface="Maven Pro"/>
                <a:sym typeface="Maven Pro"/>
              </a:rPr>
              <a:t>: the distance between two clusters is defined as the longest distance between two points in each cluster.</a:t>
            </a:r>
            <a:endParaRPr b="1" sz="1500">
              <a:solidFill>
                <a:schemeClr val="accent6"/>
              </a:solidFill>
              <a:latin typeface="Maven Pro"/>
              <a:ea typeface="Maven Pro"/>
              <a:cs typeface="Maven Pro"/>
              <a:sym typeface="Maven Pro"/>
            </a:endParaRPr>
          </a:p>
          <a:p>
            <a:pPr indent="0" lvl="0" marL="457200" rtl="0" algn="l">
              <a:spcBef>
                <a:spcPts val="0"/>
              </a:spcBef>
              <a:spcAft>
                <a:spcPts val="0"/>
              </a:spcAft>
              <a:buNone/>
            </a:pPr>
            <a:r>
              <a:t/>
            </a:r>
            <a:endParaRPr b="1" sz="1500">
              <a:solidFill>
                <a:schemeClr val="accent6"/>
              </a:solidFill>
              <a:latin typeface="Maven Pro"/>
              <a:ea typeface="Maven Pro"/>
              <a:cs typeface="Maven Pro"/>
              <a:sym typeface="Maven Pro"/>
            </a:endParaRPr>
          </a:p>
          <a:p>
            <a:pPr indent="-323850" lvl="0" marL="457200" rtl="0" algn="l">
              <a:spcBef>
                <a:spcPts val="0"/>
              </a:spcBef>
              <a:spcAft>
                <a:spcPts val="0"/>
              </a:spcAft>
              <a:buClr>
                <a:schemeClr val="accent6"/>
              </a:buClr>
              <a:buSzPts val="1500"/>
              <a:buFont typeface="Maven Pro"/>
              <a:buAutoNum type="arabicPeriod"/>
            </a:pPr>
            <a:r>
              <a:rPr b="1" lang="en" sz="1500" u="sng">
                <a:solidFill>
                  <a:schemeClr val="accent6"/>
                </a:solidFill>
                <a:latin typeface="Maven Pro"/>
                <a:ea typeface="Maven Pro"/>
                <a:cs typeface="Maven Pro"/>
                <a:sym typeface="Maven Pro"/>
              </a:rPr>
              <a:t>Single-linkage</a:t>
            </a:r>
            <a:r>
              <a:rPr b="1" lang="en" sz="1500">
                <a:solidFill>
                  <a:schemeClr val="accent6"/>
                </a:solidFill>
                <a:latin typeface="Maven Pro"/>
                <a:ea typeface="Maven Pro"/>
                <a:cs typeface="Maven Pro"/>
                <a:sym typeface="Maven Pro"/>
              </a:rPr>
              <a:t>: the distance between two clusters is defined as the shortest distance between two points in each cluster. This linkage may be used to detect high values in your dataset which may be outliers as they will be merged at the end.</a:t>
            </a:r>
            <a:endParaRPr b="1" sz="1500">
              <a:solidFill>
                <a:schemeClr val="accent6"/>
              </a:solidFill>
              <a:latin typeface="Maven Pro"/>
              <a:ea typeface="Maven Pro"/>
              <a:cs typeface="Maven Pro"/>
              <a:sym typeface="Maven Pro"/>
            </a:endParaRPr>
          </a:p>
          <a:p>
            <a:pPr indent="0" lvl="0" marL="457200" rtl="0" algn="l">
              <a:spcBef>
                <a:spcPts val="0"/>
              </a:spcBef>
              <a:spcAft>
                <a:spcPts val="0"/>
              </a:spcAft>
              <a:buNone/>
            </a:pPr>
            <a:r>
              <a:t/>
            </a:r>
            <a:endParaRPr b="1" sz="1500">
              <a:solidFill>
                <a:schemeClr val="accent6"/>
              </a:solidFill>
              <a:latin typeface="Maven Pro"/>
              <a:ea typeface="Maven Pro"/>
              <a:cs typeface="Maven Pro"/>
              <a:sym typeface="Maven Pro"/>
            </a:endParaRPr>
          </a:p>
          <a:p>
            <a:pPr indent="-323850" lvl="0" marL="457200" rtl="0" algn="l">
              <a:spcBef>
                <a:spcPts val="0"/>
              </a:spcBef>
              <a:spcAft>
                <a:spcPts val="0"/>
              </a:spcAft>
              <a:buClr>
                <a:schemeClr val="accent6"/>
              </a:buClr>
              <a:buSzPts val="1500"/>
              <a:buFont typeface="Maven Pro"/>
              <a:buAutoNum type="arabicPeriod"/>
            </a:pPr>
            <a:r>
              <a:rPr b="1" lang="en" sz="1500" u="sng">
                <a:solidFill>
                  <a:schemeClr val="accent6"/>
                </a:solidFill>
                <a:latin typeface="Maven Pro"/>
                <a:ea typeface="Maven Pro"/>
                <a:cs typeface="Maven Pro"/>
                <a:sym typeface="Maven Pro"/>
              </a:rPr>
              <a:t>Average-linkage</a:t>
            </a:r>
            <a:r>
              <a:rPr b="1" lang="en" sz="1500">
                <a:solidFill>
                  <a:schemeClr val="accent6"/>
                </a:solidFill>
                <a:latin typeface="Maven Pro"/>
                <a:ea typeface="Maven Pro"/>
                <a:cs typeface="Maven Pro"/>
                <a:sym typeface="Maven Pro"/>
              </a:rPr>
              <a:t>: the distance between two clusters is defined as the average distance between each point in one cluster to every point in the other cluster.</a:t>
            </a:r>
            <a:endParaRPr b="1" sz="1500">
              <a:solidFill>
                <a:schemeClr val="accent6"/>
              </a:solidFill>
              <a:latin typeface="Maven Pro"/>
              <a:ea typeface="Maven Pro"/>
              <a:cs typeface="Maven Pro"/>
              <a:sym typeface="Maven Pro"/>
            </a:endParaRPr>
          </a:p>
          <a:p>
            <a:pPr indent="0" lvl="0" marL="457200" rtl="0" algn="l">
              <a:spcBef>
                <a:spcPts val="0"/>
              </a:spcBef>
              <a:spcAft>
                <a:spcPts val="0"/>
              </a:spcAft>
              <a:buNone/>
            </a:pPr>
            <a:r>
              <a:t/>
            </a:r>
            <a:endParaRPr b="1" sz="1500">
              <a:solidFill>
                <a:schemeClr val="accent6"/>
              </a:solidFill>
              <a:latin typeface="Maven Pro"/>
              <a:ea typeface="Maven Pro"/>
              <a:cs typeface="Maven Pro"/>
              <a:sym typeface="Maven Pro"/>
            </a:endParaRPr>
          </a:p>
          <a:p>
            <a:pPr indent="-323850" lvl="0" marL="457200" rtl="0" algn="l">
              <a:spcBef>
                <a:spcPts val="0"/>
              </a:spcBef>
              <a:spcAft>
                <a:spcPts val="0"/>
              </a:spcAft>
              <a:buClr>
                <a:schemeClr val="accent6"/>
              </a:buClr>
              <a:buSzPts val="1500"/>
              <a:buFont typeface="Maven Pro"/>
              <a:buAutoNum type="arabicPeriod"/>
            </a:pPr>
            <a:r>
              <a:rPr b="1" lang="en" sz="1500" u="sng">
                <a:solidFill>
                  <a:schemeClr val="accent6"/>
                </a:solidFill>
                <a:latin typeface="Maven Pro"/>
                <a:ea typeface="Maven Pro"/>
                <a:cs typeface="Maven Pro"/>
                <a:sym typeface="Maven Pro"/>
              </a:rPr>
              <a:t>Centroid-linkage</a:t>
            </a:r>
            <a:r>
              <a:rPr b="1" lang="en" sz="1500">
                <a:solidFill>
                  <a:schemeClr val="accent6"/>
                </a:solidFill>
                <a:latin typeface="Maven Pro"/>
                <a:ea typeface="Maven Pro"/>
                <a:cs typeface="Maven Pro"/>
                <a:sym typeface="Maven Pro"/>
              </a:rPr>
              <a:t>: finds the centroid of cluster 1 and centroid of cluster 2, and then calculates the distance between the two before merging.</a:t>
            </a:r>
            <a:endParaRPr b="1" sz="1500">
              <a:solidFill>
                <a:schemeClr val="accent6"/>
              </a:solidFill>
              <a:latin typeface="Maven Pro"/>
              <a:ea typeface="Maven Pro"/>
              <a:cs typeface="Maven Pro"/>
              <a:sym typeface="Maven Pr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93"/>
          <p:cNvSpPr txBox="1"/>
          <p:nvPr/>
        </p:nvSpPr>
        <p:spPr>
          <a:xfrm>
            <a:off x="780825" y="1009500"/>
            <a:ext cx="7213200" cy="43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2500"/>
              </a:spcAft>
              <a:buNone/>
            </a:pPr>
            <a:r>
              <a:t/>
            </a:r>
            <a:endParaRPr sz="1650">
              <a:solidFill>
                <a:schemeClr val="accent6"/>
              </a:solidFill>
            </a:endParaRPr>
          </a:p>
        </p:txBody>
      </p:sp>
      <p:sp>
        <p:nvSpPr>
          <p:cNvPr id="623" name="Google Shape;623;p93"/>
          <p:cNvSpPr txBox="1"/>
          <p:nvPr/>
        </p:nvSpPr>
        <p:spPr>
          <a:xfrm>
            <a:off x="780825" y="330450"/>
            <a:ext cx="7213200" cy="923400"/>
          </a:xfrm>
          <a:prstGeom prst="rect">
            <a:avLst/>
          </a:prstGeom>
          <a:noFill/>
          <a:ln>
            <a:noFill/>
          </a:ln>
        </p:spPr>
        <p:txBody>
          <a:bodyPr anchorCtr="0" anchor="t" bIns="91425" lIns="91425" spcFirstLastPara="1" rIns="91425" wrap="square" tIns="91425">
            <a:spAutoFit/>
          </a:bodyPr>
          <a:lstStyle/>
          <a:p>
            <a:pPr indent="-228600" lvl="0" marL="457200" rtl="0" algn="l">
              <a:spcBef>
                <a:spcPts val="0"/>
              </a:spcBef>
              <a:spcAft>
                <a:spcPts val="0"/>
              </a:spcAft>
              <a:buClr>
                <a:schemeClr val="accent6"/>
              </a:buClr>
              <a:buSzPts val="1600"/>
              <a:buFont typeface="Maven Pro"/>
              <a:buNone/>
            </a:pPr>
            <a:r>
              <a:rPr b="1" lang="en" sz="1600">
                <a:solidFill>
                  <a:schemeClr val="accent6"/>
                </a:solidFill>
                <a:latin typeface="Maven Pro"/>
                <a:ea typeface="Maven Pro"/>
                <a:cs typeface="Maven Pro"/>
                <a:sym typeface="Maven Pro"/>
              </a:rPr>
              <a:t>A numerical example will help illustrate the methods and choices. We'll use a small sample data set containing just nine two-dimensional points</a:t>
            </a:r>
            <a:endParaRPr b="1" sz="1600">
              <a:solidFill>
                <a:schemeClr val="accent6"/>
              </a:solidFill>
              <a:latin typeface="Maven Pro"/>
              <a:ea typeface="Maven Pro"/>
              <a:cs typeface="Maven Pro"/>
              <a:sym typeface="Maven Pro"/>
            </a:endParaRPr>
          </a:p>
        </p:txBody>
      </p:sp>
      <p:pic>
        <p:nvPicPr>
          <p:cNvPr id="624" name="Google Shape;624;p93"/>
          <p:cNvPicPr preferRelativeResize="0"/>
          <p:nvPr/>
        </p:nvPicPr>
        <p:blipFill rotWithShape="1">
          <a:blip r:embed="rId3">
            <a:alphaModFix/>
          </a:blip>
          <a:srcRect b="23286" l="10419" r="34710" t="27367"/>
          <a:stretch/>
        </p:blipFill>
        <p:spPr>
          <a:xfrm>
            <a:off x="1164988" y="1337425"/>
            <a:ext cx="6444873" cy="325862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94"/>
          <p:cNvSpPr txBox="1"/>
          <p:nvPr/>
        </p:nvSpPr>
        <p:spPr>
          <a:xfrm>
            <a:off x="780825" y="1009500"/>
            <a:ext cx="7213200" cy="43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2500"/>
              </a:spcAft>
              <a:buNone/>
            </a:pPr>
            <a:r>
              <a:t/>
            </a:r>
            <a:endParaRPr sz="1650">
              <a:solidFill>
                <a:schemeClr val="accent6"/>
              </a:solidFill>
            </a:endParaRPr>
          </a:p>
        </p:txBody>
      </p:sp>
      <p:sp>
        <p:nvSpPr>
          <p:cNvPr id="630" name="Google Shape;630;p94"/>
          <p:cNvSpPr txBox="1"/>
          <p:nvPr/>
        </p:nvSpPr>
        <p:spPr>
          <a:xfrm>
            <a:off x="780825" y="330450"/>
            <a:ext cx="7213200" cy="1800900"/>
          </a:xfrm>
          <a:prstGeom prst="rect">
            <a:avLst/>
          </a:prstGeom>
          <a:noFill/>
          <a:ln>
            <a:noFill/>
          </a:ln>
        </p:spPr>
        <p:txBody>
          <a:bodyPr anchorCtr="0" anchor="t" bIns="91425" lIns="91425" spcFirstLastPara="1" rIns="91425" wrap="square" tIns="91425">
            <a:spAutoFit/>
          </a:bodyPr>
          <a:lstStyle/>
          <a:p>
            <a:pPr indent="-228600" lvl="0" marL="457200" rtl="0" algn="l">
              <a:spcBef>
                <a:spcPts val="0"/>
              </a:spcBef>
              <a:spcAft>
                <a:spcPts val="0"/>
              </a:spcAft>
              <a:buClr>
                <a:schemeClr val="accent6"/>
              </a:buClr>
              <a:buSzPts val="1500"/>
              <a:buFont typeface="Maven Pro"/>
              <a:buNone/>
            </a:pPr>
            <a:r>
              <a:rPr b="1" lang="en" sz="1500" u="sng">
                <a:solidFill>
                  <a:schemeClr val="accent6"/>
                </a:solidFill>
                <a:latin typeface="Maven Pro"/>
                <a:ea typeface="Maven Pro"/>
                <a:cs typeface="Maven Pro"/>
                <a:sym typeface="Maven Pro"/>
              </a:rPr>
              <a:t>1. Single Linkage </a:t>
            </a:r>
            <a:endParaRPr b="1" sz="1500" u="sng">
              <a:solidFill>
                <a:schemeClr val="accent6"/>
              </a:solidFill>
              <a:latin typeface="Maven Pro"/>
              <a:ea typeface="Maven Pro"/>
              <a:cs typeface="Maven Pro"/>
              <a:sym typeface="Maven Pro"/>
            </a:endParaRPr>
          </a:p>
          <a:p>
            <a:pPr indent="-228600" lvl="0" marL="457200" rtl="0" algn="l">
              <a:spcBef>
                <a:spcPts val="0"/>
              </a:spcBef>
              <a:spcAft>
                <a:spcPts val="0"/>
              </a:spcAft>
              <a:buClr>
                <a:schemeClr val="accent6"/>
              </a:buClr>
              <a:buSzPts val="1500"/>
              <a:buFont typeface="Maven Pro"/>
              <a:buNone/>
            </a:pPr>
            <a:r>
              <a:rPr lang="en" sz="1500">
                <a:solidFill>
                  <a:schemeClr val="accent6"/>
                </a:solidFill>
                <a:latin typeface="Maven Pro"/>
                <a:ea typeface="Maven Pro"/>
                <a:cs typeface="Maven Pro"/>
                <a:sym typeface="Maven Pro"/>
              </a:rPr>
              <a:t>One way to measure the distance between clusters is to find the minimum distance between points in those clusters. That is, we can find the point in the first cluster nearest to a point in the other cluster and calculate the distance between those points. The closest points are p2 in one cluster and p5 in the other. The distance between those points, and hence the distance between clusters, is found as d(p2,p5)=4.</a:t>
            </a:r>
            <a:endParaRPr sz="1500">
              <a:solidFill>
                <a:schemeClr val="accent6"/>
              </a:solidFill>
              <a:latin typeface="Maven Pro"/>
              <a:ea typeface="Maven Pro"/>
              <a:cs typeface="Maven Pro"/>
              <a:sym typeface="Maven Pro"/>
            </a:endParaRPr>
          </a:p>
        </p:txBody>
      </p:sp>
      <p:pic>
        <p:nvPicPr>
          <p:cNvPr id="631" name="Google Shape;631;p94"/>
          <p:cNvPicPr preferRelativeResize="0"/>
          <p:nvPr/>
        </p:nvPicPr>
        <p:blipFill>
          <a:blip r:embed="rId3">
            <a:alphaModFix/>
          </a:blip>
          <a:stretch>
            <a:fillRect/>
          </a:stretch>
        </p:blipFill>
        <p:spPr>
          <a:xfrm>
            <a:off x="1405099" y="2131350"/>
            <a:ext cx="4681652" cy="2847350"/>
          </a:xfrm>
          <a:prstGeom prst="rect">
            <a:avLst/>
          </a:prstGeom>
          <a:noFill/>
          <a:ln>
            <a:noFill/>
          </a:ln>
        </p:spPr>
      </p:pic>
      <p:sp>
        <p:nvSpPr>
          <p:cNvPr id="632" name="Google Shape;632;p94"/>
          <p:cNvSpPr txBox="1"/>
          <p:nvPr/>
        </p:nvSpPr>
        <p:spPr>
          <a:xfrm>
            <a:off x="6407675" y="2429200"/>
            <a:ext cx="21195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6"/>
                </a:solidFill>
                <a:latin typeface="Maven Pro"/>
                <a:ea typeface="Maven Pro"/>
                <a:cs typeface="Maven Pro"/>
                <a:sym typeface="Maven Pro"/>
              </a:rPr>
              <a:t>The advantage of the Min method is that it can accurately handle non-elliptical shapes. The disadvantages are that it is sensitive to noise and outliers.</a:t>
            </a:r>
            <a:endParaRPr b="1">
              <a:solidFill>
                <a:schemeClr val="accent6"/>
              </a:solidFill>
              <a:latin typeface="Maven Pro"/>
              <a:ea typeface="Maven Pro"/>
              <a:cs typeface="Maven Pro"/>
              <a:sym typeface="Maven Pr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95"/>
          <p:cNvSpPr txBox="1"/>
          <p:nvPr/>
        </p:nvSpPr>
        <p:spPr>
          <a:xfrm>
            <a:off x="780825" y="1009500"/>
            <a:ext cx="7213200" cy="43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2500"/>
              </a:spcAft>
              <a:buNone/>
            </a:pPr>
            <a:r>
              <a:t/>
            </a:r>
            <a:endParaRPr sz="1650">
              <a:solidFill>
                <a:schemeClr val="accent6"/>
              </a:solidFill>
            </a:endParaRPr>
          </a:p>
        </p:txBody>
      </p:sp>
      <p:sp>
        <p:nvSpPr>
          <p:cNvPr id="638" name="Google Shape;638;p95"/>
          <p:cNvSpPr txBox="1"/>
          <p:nvPr/>
        </p:nvSpPr>
        <p:spPr>
          <a:xfrm>
            <a:off x="458625" y="357150"/>
            <a:ext cx="7535400" cy="1743300"/>
          </a:xfrm>
          <a:prstGeom prst="rect">
            <a:avLst/>
          </a:prstGeom>
          <a:noFill/>
          <a:ln>
            <a:noFill/>
          </a:ln>
        </p:spPr>
        <p:txBody>
          <a:bodyPr anchorCtr="0" anchor="t" bIns="91425" lIns="91425" spcFirstLastPara="1" rIns="91425" wrap="square" tIns="91425">
            <a:spAutoFit/>
          </a:bodyPr>
          <a:lstStyle/>
          <a:p>
            <a:pPr indent="-228600" lvl="0" marL="457200" rtl="0" algn="l">
              <a:lnSpc>
                <a:spcPct val="115000"/>
              </a:lnSpc>
              <a:spcBef>
                <a:spcPts val="0"/>
              </a:spcBef>
              <a:spcAft>
                <a:spcPts val="0"/>
              </a:spcAft>
              <a:buClr>
                <a:schemeClr val="accent6"/>
              </a:buClr>
              <a:buSzPts val="1500"/>
              <a:buFont typeface="Maven Pro"/>
              <a:buNone/>
            </a:pPr>
            <a:r>
              <a:rPr b="1" lang="en" sz="1500" u="sng">
                <a:solidFill>
                  <a:schemeClr val="accent6"/>
                </a:solidFill>
                <a:latin typeface="Maven Pro"/>
                <a:ea typeface="Maven Pro"/>
                <a:cs typeface="Maven Pro"/>
                <a:sym typeface="Maven Pro"/>
              </a:rPr>
              <a:t>2. Complete Linkage </a:t>
            </a:r>
            <a:endParaRPr b="1" sz="1500" u="sng">
              <a:solidFill>
                <a:schemeClr val="accent6"/>
              </a:solidFill>
              <a:latin typeface="Maven Pro"/>
              <a:ea typeface="Maven Pro"/>
              <a:cs typeface="Maven Pro"/>
              <a:sym typeface="Maven Pro"/>
            </a:endParaRPr>
          </a:p>
          <a:p>
            <a:pPr indent="-228600" lvl="0" marL="457200" rtl="0" algn="l">
              <a:lnSpc>
                <a:spcPct val="115000"/>
              </a:lnSpc>
              <a:spcBef>
                <a:spcPts val="0"/>
              </a:spcBef>
              <a:spcAft>
                <a:spcPts val="0"/>
              </a:spcAft>
              <a:buClr>
                <a:schemeClr val="accent6"/>
              </a:buClr>
              <a:buSzPts val="1500"/>
              <a:buFont typeface="Maven Pro"/>
              <a:buNone/>
            </a:pPr>
            <a:r>
              <a:rPr lang="en" sz="1500">
                <a:solidFill>
                  <a:schemeClr val="accent6"/>
                </a:solidFill>
                <a:latin typeface="Maven Pro"/>
                <a:ea typeface="Maven Pro"/>
                <a:cs typeface="Maven Pro"/>
                <a:sym typeface="Maven Pro"/>
              </a:rPr>
              <a:t>Another way to measure the distance is to find the maximum distance between points in two clusters. We can find the points in each cluster that are furthest away from each other and calculate the distance between those points. The maximum distance is between p1 and p6. Distance between those two points, and hence the distance between clusters, is found as d(p1,p6)=10.</a:t>
            </a:r>
            <a:endParaRPr sz="1500">
              <a:solidFill>
                <a:schemeClr val="accent6"/>
              </a:solidFill>
              <a:latin typeface="Maven Pro"/>
              <a:ea typeface="Maven Pro"/>
              <a:cs typeface="Maven Pro"/>
              <a:sym typeface="Maven Pro"/>
            </a:endParaRPr>
          </a:p>
        </p:txBody>
      </p:sp>
      <p:pic>
        <p:nvPicPr>
          <p:cNvPr id="639" name="Google Shape;639;p95"/>
          <p:cNvPicPr preferRelativeResize="0"/>
          <p:nvPr/>
        </p:nvPicPr>
        <p:blipFill>
          <a:blip r:embed="rId3">
            <a:alphaModFix/>
          </a:blip>
          <a:stretch>
            <a:fillRect/>
          </a:stretch>
        </p:blipFill>
        <p:spPr>
          <a:xfrm>
            <a:off x="1115450" y="2233200"/>
            <a:ext cx="4388751" cy="2669200"/>
          </a:xfrm>
          <a:prstGeom prst="rect">
            <a:avLst/>
          </a:prstGeom>
          <a:noFill/>
          <a:ln>
            <a:noFill/>
          </a:ln>
        </p:spPr>
      </p:pic>
      <p:sp>
        <p:nvSpPr>
          <p:cNvPr id="640" name="Google Shape;640;p95"/>
          <p:cNvSpPr txBox="1"/>
          <p:nvPr/>
        </p:nvSpPr>
        <p:spPr>
          <a:xfrm>
            <a:off x="5961500" y="2466400"/>
            <a:ext cx="30000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accent6"/>
                </a:solidFill>
                <a:latin typeface="Maven Pro"/>
                <a:ea typeface="Maven Pro"/>
                <a:cs typeface="Maven Pro"/>
                <a:sym typeface="Maven Pro"/>
              </a:rPr>
              <a:t>Max is less sensitive to noise and outliers in comparison to MIN method. However, MAX can break large clusters and tends to be biased towards globular clusters.</a:t>
            </a:r>
            <a:endParaRPr b="1" sz="1500">
              <a:solidFill>
                <a:schemeClr val="accent6"/>
              </a:solidFill>
              <a:latin typeface="Maven Pro"/>
              <a:ea typeface="Maven Pro"/>
              <a:cs typeface="Maven Pro"/>
              <a:sym typeface="Maven Pr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2"/>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seoModerno ExtraBold"/>
                <a:ea typeface="MuseoModerno ExtraBold"/>
                <a:cs typeface="MuseoModerno ExtraBold"/>
                <a:sym typeface="MuseoModerno ExtraBold"/>
              </a:rPr>
              <a:t>Real Life applications of </a:t>
            </a:r>
            <a:r>
              <a:rPr lang="en">
                <a:latin typeface="MuseoModerno ExtraBold"/>
                <a:ea typeface="MuseoModerno ExtraBold"/>
                <a:cs typeface="MuseoModerno ExtraBold"/>
                <a:sym typeface="MuseoModerno ExtraBold"/>
              </a:rPr>
              <a:t>Clustering </a:t>
            </a:r>
            <a:endParaRPr>
              <a:latin typeface="MuseoModerno ExtraBold"/>
              <a:ea typeface="MuseoModerno ExtraBold"/>
              <a:cs typeface="MuseoModerno ExtraBold"/>
              <a:sym typeface="MuseoModerno ExtraBold"/>
            </a:endParaRPr>
          </a:p>
        </p:txBody>
      </p:sp>
      <p:sp>
        <p:nvSpPr>
          <p:cNvPr id="297" name="Google Shape;297;p42"/>
          <p:cNvSpPr txBox="1"/>
          <p:nvPr/>
        </p:nvSpPr>
        <p:spPr>
          <a:xfrm>
            <a:off x="1858750" y="1200325"/>
            <a:ext cx="6345900" cy="3632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accent6"/>
              </a:buClr>
              <a:buSzPts val="1600"/>
              <a:buFont typeface="Maven Pro Medium"/>
              <a:buChar char="●"/>
            </a:pPr>
            <a:r>
              <a:rPr lang="en" sz="1600">
                <a:solidFill>
                  <a:schemeClr val="accent6"/>
                </a:solidFill>
                <a:latin typeface="Maven Pro Medium"/>
                <a:ea typeface="Maven Pro Medium"/>
                <a:cs typeface="Maven Pro Medium"/>
                <a:sym typeface="Maven Pro Medium"/>
              </a:rPr>
              <a:t>Marketing: It can be used to characterize &amp; discover customer segments for marketing purposes.</a:t>
            </a:r>
            <a:endParaRPr sz="1600">
              <a:solidFill>
                <a:schemeClr val="accent6"/>
              </a:solidFill>
              <a:latin typeface="Maven Pro Medium"/>
              <a:ea typeface="Maven Pro Medium"/>
              <a:cs typeface="Maven Pro Medium"/>
              <a:sym typeface="Maven Pro Medium"/>
            </a:endParaRPr>
          </a:p>
          <a:p>
            <a:pPr indent="-330200" lvl="0" marL="457200" rtl="0" algn="l">
              <a:spcBef>
                <a:spcPts val="0"/>
              </a:spcBef>
              <a:spcAft>
                <a:spcPts val="0"/>
              </a:spcAft>
              <a:buClr>
                <a:schemeClr val="accent6"/>
              </a:buClr>
              <a:buSzPts val="1600"/>
              <a:buFont typeface="Maven Pro Medium"/>
              <a:buChar char="●"/>
            </a:pPr>
            <a:r>
              <a:rPr lang="en" sz="1600">
                <a:solidFill>
                  <a:schemeClr val="accent6"/>
                </a:solidFill>
                <a:latin typeface="Maven Pro Medium"/>
                <a:ea typeface="Maven Pro Medium"/>
                <a:cs typeface="Maven Pro Medium"/>
                <a:sym typeface="Maven Pro Medium"/>
              </a:rPr>
              <a:t>Biology: It can be used for classification among different species of plants and animals.</a:t>
            </a:r>
            <a:endParaRPr sz="1600">
              <a:solidFill>
                <a:schemeClr val="accent6"/>
              </a:solidFill>
              <a:latin typeface="Maven Pro Medium"/>
              <a:ea typeface="Maven Pro Medium"/>
              <a:cs typeface="Maven Pro Medium"/>
              <a:sym typeface="Maven Pro Medium"/>
            </a:endParaRPr>
          </a:p>
          <a:p>
            <a:pPr indent="-330200" lvl="0" marL="457200" rtl="0" algn="l">
              <a:spcBef>
                <a:spcPts val="0"/>
              </a:spcBef>
              <a:spcAft>
                <a:spcPts val="0"/>
              </a:spcAft>
              <a:buClr>
                <a:schemeClr val="accent6"/>
              </a:buClr>
              <a:buSzPts val="1600"/>
              <a:buFont typeface="Maven Pro Medium"/>
              <a:buChar char="●"/>
            </a:pPr>
            <a:r>
              <a:rPr lang="en" sz="1600">
                <a:solidFill>
                  <a:schemeClr val="accent6"/>
                </a:solidFill>
                <a:latin typeface="Maven Pro Medium"/>
                <a:ea typeface="Maven Pro Medium"/>
                <a:cs typeface="Maven Pro Medium"/>
                <a:sym typeface="Maven Pro Medium"/>
              </a:rPr>
              <a:t>Libraries: It is used in clustering different books on the basis of topics and information.</a:t>
            </a:r>
            <a:endParaRPr sz="1600">
              <a:solidFill>
                <a:schemeClr val="accent6"/>
              </a:solidFill>
              <a:latin typeface="Maven Pro Medium"/>
              <a:ea typeface="Maven Pro Medium"/>
              <a:cs typeface="Maven Pro Medium"/>
              <a:sym typeface="Maven Pro Medium"/>
            </a:endParaRPr>
          </a:p>
          <a:p>
            <a:pPr indent="-330200" lvl="0" marL="457200" rtl="0" algn="l">
              <a:spcBef>
                <a:spcPts val="0"/>
              </a:spcBef>
              <a:spcAft>
                <a:spcPts val="0"/>
              </a:spcAft>
              <a:buClr>
                <a:schemeClr val="accent6"/>
              </a:buClr>
              <a:buSzPts val="1600"/>
              <a:buFont typeface="Maven Pro Medium"/>
              <a:buChar char="●"/>
            </a:pPr>
            <a:r>
              <a:rPr lang="en" sz="1600">
                <a:solidFill>
                  <a:schemeClr val="accent6"/>
                </a:solidFill>
                <a:latin typeface="Maven Pro Medium"/>
                <a:ea typeface="Maven Pro Medium"/>
                <a:cs typeface="Maven Pro Medium"/>
                <a:sym typeface="Maven Pro Medium"/>
              </a:rPr>
              <a:t>Insurance: It is used to acknowledge the customers, their policies and identifying the frauds.</a:t>
            </a:r>
            <a:endParaRPr sz="1600">
              <a:solidFill>
                <a:schemeClr val="accent6"/>
              </a:solidFill>
              <a:latin typeface="Maven Pro Medium"/>
              <a:ea typeface="Maven Pro Medium"/>
              <a:cs typeface="Maven Pro Medium"/>
              <a:sym typeface="Maven Pro Medium"/>
            </a:endParaRPr>
          </a:p>
          <a:p>
            <a:pPr indent="-330200" lvl="0" marL="457200" rtl="0" algn="l">
              <a:spcBef>
                <a:spcPts val="0"/>
              </a:spcBef>
              <a:spcAft>
                <a:spcPts val="0"/>
              </a:spcAft>
              <a:buClr>
                <a:schemeClr val="accent6"/>
              </a:buClr>
              <a:buSzPts val="1600"/>
              <a:buFont typeface="Maven Pro Medium"/>
              <a:buChar char="●"/>
            </a:pPr>
            <a:r>
              <a:rPr lang="en" sz="1600">
                <a:solidFill>
                  <a:schemeClr val="accent6"/>
                </a:solidFill>
                <a:latin typeface="Maven Pro Medium"/>
                <a:ea typeface="Maven Pro Medium"/>
                <a:cs typeface="Maven Pro Medium"/>
                <a:sym typeface="Maven Pro Medium"/>
              </a:rPr>
              <a:t>City Planning: It is used to make groups of houses and to study their values based on their geographical locations and other factors present.</a:t>
            </a:r>
            <a:endParaRPr sz="1600">
              <a:solidFill>
                <a:schemeClr val="accent6"/>
              </a:solidFill>
              <a:latin typeface="Maven Pro Medium"/>
              <a:ea typeface="Maven Pro Medium"/>
              <a:cs typeface="Maven Pro Medium"/>
              <a:sym typeface="Maven Pro Medium"/>
            </a:endParaRPr>
          </a:p>
          <a:p>
            <a:pPr indent="-330200" lvl="0" marL="457200" rtl="0" algn="l">
              <a:spcBef>
                <a:spcPts val="0"/>
              </a:spcBef>
              <a:spcAft>
                <a:spcPts val="0"/>
              </a:spcAft>
              <a:buClr>
                <a:schemeClr val="accent6"/>
              </a:buClr>
              <a:buSzPts val="1600"/>
              <a:buFont typeface="Maven Pro Medium"/>
              <a:buChar char="●"/>
            </a:pPr>
            <a:r>
              <a:rPr lang="en" sz="1600">
                <a:solidFill>
                  <a:schemeClr val="accent6"/>
                </a:solidFill>
                <a:latin typeface="Maven Pro Medium"/>
                <a:ea typeface="Maven Pro Medium"/>
                <a:cs typeface="Maven Pro Medium"/>
                <a:sym typeface="Maven Pro Medium"/>
              </a:rPr>
              <a:t>Earthquake studies: By learning the earthquake-affected areas we can determine the dangerous zones.</a:t>
            </a:r>
            <a:endParaRPr sz="1600">
              <a:solidFill>
                <a:schemeClr val="accent6"/>
              </a:solidFill>
              <a:latin typeface="Maven Pro Medium"/>
              <a:ea typeface="Maven Pro Medium"/>
              <a:cs typeface="Maven Pro Medium"/>
              <a:sym typeface="Maven Pro Medium"/>
            </a:endParaRPr>
          </a:p>
          <a:p>
            <a:pPr indent="0" lvl="0" marL="457200" rtl="0" algn="l">
              <a:spcBef>
                <a:spcPts val="0"/>
              </a:spcBef>
              <a:spcAft>
                <a:spcPts val="0"/>
              </a:spcAft>
              <a:buNone/>
            </a:pPr>
            <a:r>
              <a:t/>
            </a:r>
            <a:endParaRPr sz="1600">
              <a:solidFill>
                <a:schemeClr val="accent6"/>
              </a:solidFill>
              <a:latin typeface="Maven Pro Medium"/>
              <a:ea typeface="Maven Pro Medium"/>
              <a:cs typeface="Maven Pro Medium"/>
              <a:sym typeface="Maven Pro Medium"/>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96"/>
          <p:cNvSpPr txBox="1"/>
          <p:nvPr/>
        </p:nvSpPr>
        <p:spPr>
          <a:xfrm>
            <a:off x="780825" y="1009500"/>
            <a:ext cx="7213200" cy="43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2500"/>
              </a:spcAft>
              <a:buNone/>
            </a:pPr>
            <a:r>
              <a:t/>
            </a:r>
            <a:endParaRPr sz="1650">
              <a:solidFill>
                <a:schemeClr val="accent6"/>
              </a:solidFill>
            </a:endParaRPr>
          </a:p>
        </p:txBody>
      </p:sp>
      <p:sp>
        <p:nvSpPr>
          <p:cNvPr id="646" name="Google Shape;646;p96"/>
          <p:cNvSpPr txBox="1"/>
          <p:nvPr/>
        </p:nvSpPr>
        <p:spPr>
          <a:xfrm>
            <a:off x="780825" y="330450"/>
            <a:ext cx="7213200" cy="431100"/>
          </a:xfrm>
          <a:prstGeom prst="rect">
            <a:avLst/>
          </a:prstGeom>
          <a:noFill/>
          <a:ln>
            <a:noFill/>
          </a:ln>
        </p:spPr>
        <p:txBody>
          <a:bodyPr anchorCtr="0" anchor="t" bIns="91425" lIns="91425" spcFirstLastPara="1" rIns="91425" wrap="square" tIns="91425">
            <a:spAutoFit/>
          </a:bodyPr>
          <a:lstStyle/>
          <a:p>
            <a:pPr indent="-228600" lvl="0" marL="457200" rtl="0" algn="l">
              <a:spcBef>
                <a:spcPts val="0"/>
              </a:spcBef>
              <a:spcAft>
                <a:spcPts val="0"/>
              </a:spcAft>
              <a:buClr>
                <a:schemeClr val="accent6"/>
              </a:buClr>
              <a:buSzPts val="1600"/>
              <a:buFont typeface="Maven Pro"/>
              <a:buNone/>
            </a:pPr>
            <a:r>
              <a:t/>
            </a:r>
            <a:endParaRPr b="1" sz="1600">
              <a:solidFill>
                <a:schemeClr val="accent6"/>
              </a:solidFill>
              <a:latin typeface="Maven Pro"/>
              <a:ea typeface="Maven Pro"/>
              <a:cs typeface="Maven Pro"/>
              <a:sym typeface="Maven Pro"/>
            </a:endParaRPr>
          </a:p>
        </p:txBody>
      </p:sp>
      <p:sp>
        <p:nvSpPr>
          <p:cNvPr id="647" name="Google Shape;647;p96"/>
          <p:cNvSpPr txBox="1"/>
          <p:nvPr/>
        </p:nvSpPr>
        <p:spPr>
          <a:xfrm>
            <a:off x="396625" y="330450"/>
            <a:ext cx="74241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u="sng">
                <a:solidFill>
                  <a:schemeClr val="accent6"/>
                </a:solidFill>
                <a:latin typeface="Maven Pro"/>
                <a:ea typeface="Maven Pro"/>
                <a:cs typeface="Maven Pro"/>
                <a:sym typeface="Maven Pro"/>
              </a:rPr>
              <a:t>3. Centroid Method </a:t>
            </a:r>
            <a:endParaRPr b="1" sz="1500" u="sng">
              <a:solidFill>
                <a:schemeClr val="accent6"/>
              </a:solidFill>
              <a:latin typeface="Maven Pro"/>
              <a:ea typeface="Maven Pro"/>
              <a:cs typeface="Maven Pro"/>
              <a:sym typeface="Maven Pro"/>
            </a:endParaRPr>
          </a:p>
          <a:p>
            <a:pPr indent="0" lvl="0" marL="0" rtl="0" algn="l">
              <a:spcBef>
                <a:spcPts val="0"/>
              </a:spcBef>
              <a:spcAft>
                <a:spcPts val="0"/>
              </a:spcAft>
              <a:buNone/>
            </a:pPr>
            <a:r>
              <a:rPr lang="en" sz="1500">
                <a:solidFill>
                  <a:schemeClr val="accent6"/>
                </a:solidFill>
                <a:latin typeface="Maven Pro"/>
                <a:ea typeface="Maven Pro"/>
                <a:cs typeface="Maven Pro"/>
                <a:sym typeface="Maven Pro"/>
              </a:rPr>
              <a:t>The Centroid method defines the distance between clusters as being the distance between their centers/centroids. After calculating the centroid for each cluster, the distance between those centroids is computed using a distance function.</a:t>
            </a:r>
            <a:endParaRPr sz="1500">
              <a:solidFill>
                <a:schemeClr val="accent6"/>
              </a:solidFill>
              <a:latin typeface="Maven Pro"/>
              <a:ea typeface="Maven Pro"/>
              <a:cs typeface="Maven Pro"/>
              <a:sym typeface="Maven Pro"/>
            </a:endParaRPr>
          </a:p>
        </p:txBody>
      </p:sp>
      <p:pic>
        <p:nvPicPr>
          <p:cNvPr id="648" name="Google Shape;648;p96"/>
          <p:cNvPicPr preferRelativeResize="0"/>
          <p:nvPr/>
        </p:nvPicPr>
        <p:blipFill>
          <a:blip r:embed="rId3">
            <a:alphaModFix/>
          </a:blip>
          <a:stretch>
            <a:fillRect/>
          </a:stretch>
        </p:blipFill>
        <p:spPr>
          <a:xfrm>
            <a:off x="780825" y="1538525"/>
            <a:ext cx="5574881" cy="33906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97"/>
          <p:cNvSpPr txBox="1"/>
          <p:nvPr/>
        </p:nvSpPr>
        <p:spPr>
          <a:xfrm>
            <a:off x="780825" y="1009500"/>
            <a:ext cx="7213200" cy="43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2500"/>
              </a:spcAft>
              <a:buNone/>
            </a:pPr>
            <a:r>
              <a:t/>
            </a:r>
            <a:endParaRPr sz="1650">
              <a:solidFill>
                <a:schemeClr val="accent6"/>
              </a:solidFill>
            </a:endParaRPr>
          </a:p>
        </p:txBody>
      </p:sp>
      <p:sp>
        <p:nvSpPr>
          <p:cNvPr id="654" name="Google Shape;654;p97"/>
          <p:cNvSpPr txBox="1"/>
          <p:nvPr/>
        </p:nvSpPr>
        <p:spPr>
          <a:xfrm>
            <a:off x="780825" y="330450"/>
            <a:ext cx="7213200" cy="1108200"/>
          </a:xfrm>
          <a:prstGeom prst="rect">
            <a:avLst/>
          </a:prstGeom>
          <a:noFill/>
          <a:ln>
            <a:noFill/>
          </a:ln>
        </p:spPr>
        <p:txBody>
          <a:bodyPr anchorCtr="0" anchor="t" bIns="91425" lIns="91425" spcFirstLastPara="1" rIns="91425" wrap="square" tIns="91425">
            <a:spAutoFit/>
          </a:bodyPr>
          <a:lstStyle/>
          <a:p>
            <a:pPr indent="-228600" lvl="0" marL="457200" rtl="0" algn="l">
              <a:spcBef>
                <a:spcPts val="0"/>
              </a:spcBef>
              <a:spcAft>
                <a:spcPts val="0"/>
              </a:spcAft>
              <a:buClr>
                <a:schemeClr val="accent6"/>
              </a:buClr>
              <a:buSzPts val="1500"/>
              <a:buFont typeface="Maven Pro"/>
              <a:buNone/>
            </a:pPr>
            <a:r>
              <a:rPr b="1" lang="en" sz="1500" u="sng">
                <a:solidFill>
                  <a:schemeClr val="accent6"/>
                </a:solidFill>
                <a:latin typeface="Maven Pro"/>
                <a:ea typeface="Maven Pro"/>
                <a:cs typeface="Maven Pro"/>
                <a:sym typeface="Maven Pro"/>
              </a:rPr>
              <a:t>4.Average Method</a:t>
            </a:r>
            <a:endParaRPr b="1" sz="1500" u="sng">
              <a:solidFill>
                <a:schemeClr val="accent6"/>
              </a:solidFill>
              <a:latin typeface="Maven Pro"/>
              <a:ea typeface="Maven Pro"/>
              <a:cs typeface="Maven Pro"/>
              <a:sym typeface="Maven Pro"/>
            </a:endParaRPr>
          </a:p>
          <a:p>
            <a:pPr indent="-228600" lvl="0" marL="457200" rtl="0" algn="l">
              <a:spcBef>
                <a:spcPts val="0"/>
              </a:spcBef>
              <a:spcAft>
                <a:spcPts val="0"/>
              </a:spcAft>
              <a:buClr>
                <a:schemeClr val="accent6"/>
              </a:buClr>
              <a:buSzPts val="1500"/>
              <a:buFont typeface="Maven Pro"/>
              <a:buNone/>
            </a:pPr>
            <a:r>
              <a:rPr lang="en" sz="1500">
                <a:solidFill>
                  <a:schemeClr val="accent6"/>
                </a:solidFill>
                <a:latin typeface="Maven Pro"/>
                <a:ea typeface="Maven Pro"/>
                <a:cs typeface="Maven Pro"/>
                <a:sym typeface="Maven Pro"/>
              </a:rPr>
              <a:t>The Average method defines the distance between clusters as the average pairwise distance among all pairs of points in the clusters. For simplicity, only some of the lines connecting pairs of points are shown .</a:t>
            </a:r>
            <a:endParaRPr sz="1500">
              <a:solidFill>
                <a:schemeClr val="accent6"/>
              </a:solidFill>
              <a:latin typeface="Maven Pro"/>
              <a:ea typeface="Maven Pro"/>
              <a:cs typeface="Maven Pro"/>
              <a:sym typeface="Maven Pro"/>
            </a:endParaRPr>
          </a:p>
        </p:txBody>
      </p:sp>
      <p:pic>
        <p:nvPicPr>
          <p:cNvPr id="655" name="Google Shape;655;p97"/>
          <p:cNvPicPr preferRelativeResize="0"/>
          <p:nvPr/>
        </p:nvPicPr>
        <p:blipFill>
          <a:blip r:embed="rId3">
            <a:alphaModFix/>
          </a:blip>
          <a:stretch>
            <a:fillRect/>
          </a:stretch>
        </p:blipFill>
        <p:spPr>
          <a:xfrm>
            <a:off x="1367000" y="1438650"/>
            <a:ext cx="5574881" cy="33906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98"/>
          <p:cNvSpPr txBox="1"/>
          <p:nvPr/>
        </p:nvSpPr>
        <p:spPr>
          <a:xfrm>
            <a:off x="780825" y="1009500"/>
            <a:ext cx="7213200" cy="43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2500"/>
              </a:spcAft>
              <a:buNone/>
            </a:pPr>
            <a:r>
              <a:t/>
            </a:r>
            <a:endParaRPr sz="1650">
              <a:solidFill>
                <a:schemeClr val="accent6"/>
              </a:solidFill>
            </a:endParaRPr>
          </a:p>
        </p:txBody>
      </p:sp>
      <p:sp>
        <p:nvSpPr>
          <p:cNvPr id="661" name="Google Shape;661;p98"/>
          <p:cNvSpPr txBox="1"/>
          <p:nvPr/>
        </p:nvSpPr>
        <p:spPr>
          <a:xfrm>
            <a:off x="1192500" y="1017725"/>
            <a:ext cx="58476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6"/>
                </a:solidFill>
                <a:latin typeface="Maven Pro"/>
                <a:ea typeface="Maven Pro"/>
                <a:cs typeface="Maven Pro"/>
                <a:sym typeface="Maven Pro"/>
              </a:rPr>
              <a:t>The choice of linkage method entirely depends on you and there is no hard and fast method that will always give you good results. Different linkage methods lead to different clusters.</a:t>
            </a:r>
            <a:endParaRPr sz="1800">
              <a:solidFill>
                <a:schemeClr val="accent6"/>
              </a:solidFill>
              <a:latin typeface="Maven Pro"/>
              <a:ea typeface="Maven Pro"/>
              <a:cs typeface="Maven Pro"/>
              <a:sym typeface="Maven Pro"/>
            </a:endParaRPr>
          </a:p>
          <a:p>
            <a:pPr indent="0" lvl="0" marL="0" rtl="0" algn="l">
              <a:spcBef>
                <a:spcPts val="0"/>
              </a:spcBef>
              <a:spcAft>
                <a:spcPts val="0"/>
              </a:spcAft>
              <a:buNone/>
            </a:pPr>
            <a:r>
              <a:t/>
            </a:r>
            <a:endParaRPr sz="1800">
              <a:solidFill>
                <a:schemeClr val="accent6"/>
              </a:solidFill>
              <a:latin typeface="Maven Pro"/>
              <a:ea typeface="Maven Pro"/>
              <a:cs typeface="Maven Pro"/>
              <a:sym typeface="Maven Pro"/>
            </a:endParaRPr>
          </a:p>
          <a:p>
            <a:pPr indent="0" lvl="0" marL="0" rtl="0" algn="l">
              <a:spcBef>
                <a:spcPts val="0"/>
              </a:spcBef>
              <a:spcAft>
                <a:spcPts val="0"/>
              </a:spcAft>
              <a:buNone/>
            </a:pPr>
            <a:r>
              <a:rPr lang="en" sz="1800">
                <a:solidFill>
                  <a:schemeClr val="accent6"/>
                </a:solidFill>
                <a:latin typeface="Maven Pro"/>
                <a:ea typeface="Maven Pro"/>
                <a:cs typeface="Maven Pro"/>
                <a:sym typeface="Maven Pro"/>
              </a:rPr>
              <a:t>The point of doing all this is to demonstrate the way hierarchical clustering works, it maintains a memory of how we went through this process and that memory is stored in Dendrogram.</a:t>
            </a:r>
            <a:endParaRPr sz="1800">
              <a:solidFill>
                <a:schemeClr val="accent6"/>
              </a:solidFill>
              <a:latin typeface="Maven Pro"/>
              <a:ea typeface="Maven Pro"/>
              <a:cs typeface="Maven Pro"/>
              <a:sym typeface="Maven Pro"/>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99"/>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seoModerno ExtraBold"/>
                <a:ea typeface="MuseoModerno ExtraBold"/>
                <a:cs typeface="MuseoModerno ExtraBold"/>
                <a:sym typeface="MuseoModerno ExtraBold"/>
              </a:rPr>
              <a:t>What is dendrogram?</a:t>
            </a:r>
            <a:endParaRPr>
              <a:latin typeface="MuseoModerno ExtraBold"/>
              <a:ea typeface="MuseoModerno ExtraBold"/>
              <a:cs typeface="MuseoModerno ExtraBold"/>
              <a:sym typeface="MuseoModerno ExtraBold"/>
            </a:endParaRPr>
          </a:p>
        </p:txBody>
      </p:sp>
      <p:sp>
        <p:nvSpPr>
          <p:cNvPr id="667" name="Google Shape;667;p99"/>
          <p:cNvSpPr txBox="1"/>
          <p:nvPr/>
        </p:nvSpPr>
        <p:spPr>
          <a:xfrm>
            <a:off x="780825" y="1009500"/>
            <a:ext cx="72132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800">
                <a:solidFill>
                  <a:schemeClr val="accent6"/>
                </a:solidFill>
                <a:latin typeface="Maven Pro"/>
                <a:ea typeface="Maven Pro"/>
                <a:cs typeface="Maven Pro"/>
                <a:sym typeface="Maven Pro"/>
              </a:rPr>
              <a:t>A Dendrogram is a type of tree diagram showing hierarchical relationships between different sets of data.</a:t>
            </a:r>
            <a:endParaRPr sz="1800">
              <a:solidFill>
                <a:schemeClr val="accent6"/>
              </a:solidFill>
              <a:latin typeface="Maven Pro"/>
              <a:ea typeface="Maven Pro"/>
              <a:cs typeface="Maven Pro"/>
              <a:sym typeface="Maven Pro"/>
            </a:endParaRPr>
          </a:p>
          <a:p>
            <a:pPr indent="0" lvl="0" marL="0" rtl="0" algn="l">
              <a:spcBef>
                <a:spcPts val="0"/>
              </a:spcBef>
              <a:spcAft>
                <a:spcPts val="0"/>
              </a:spcAft>
              <a:buClr>
                <a:schemeClr val="dk1"/>
              </a:buClr>
              <a:buSzPts val="1100"/>
              <a:buFont typeface="Arial"/>
              <a:buNone/>
            </a:pPr>
            <a:r>
              <a:rPr lang="en" sz="1800">
                <a:solidFill>
                  <a:schemeClr val="accent6"/>
                </a:solidFill>
                <a:latin typeface="Maven Pro"/>
                <a:ea typeface="Maven Pro"/>
                <a:cs typeface="Maven Pro"/>
                <a:sym typeface="Maven Pro"/>
              </a:rPr>
              <a:t>As already said a Dendrogram contains the memory of hierarchical clustering algorithm, so just by looking at the Dendrogram you can tell how the cluster is formed.</a:t>
            </a:r>
            <a:endParaRPr sz="1800">
              <a:solidFill>
                <a:schemeClr val="accent6"/>
              </a:solidFill>
              <a:latin typeface="Maven Pro"/>
              <a:ea typeface="Maven Pro"/>
              <a:cs typeface="Maven Pro"/>
              <a:sym typeface="Maven Pro"/>
            </a:endParaRPr>
          </a:p>
        </p:txBody>
      </p:sp>
      <p:pic>
        <p:nvPicPr>
          <p:cNvPr id="668" name="Google Shape;668;p99"/>
          <p:cNvPicPr preferRelativeResize="0"/>
          <p:nvPr/>
        </p:nvPicPr>
        <p:blipFill>
          <a:blip r:embed="rId3">
            <a:alphaModFix/>
          </a:blip>
          <a:stretch>
            <a:fillRect/>
          </a:stretch>
        </p:blipFill>
        <p:spPr>
          <a:xfrm>
            <a:off x="1574775" y="2579400"/>
            <a:ext cx="5166055" cy="23247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100"/>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seoModerno ExtraBold"/>
                <a:ea typeface="MuseoModerno ExtraBold"/>
                <a:cs typeface="MuseoModerno ExtraBold"/>
                <a:sym typeface="MuseoModerno ExtraBold"/>
              </a:rPr>
              <a:t>Notes -</a:t>
            </a:r>
            <a:endParaRPr>
              <a:latin typeface="MuseoModerno ExtraBold"/>
              <a:ea typeface="MuseoModerno ExtraBold"/>
              <a:cs typeface="MuseoModerno ExtraBold"/>
              <a:sym typeface="MuseoModerno ExtraBold"/>
            </a:endParaRPr>
          </a:p>
        </p:txBody>
      </p:sp>
      <p:sp>
        <p:nvSpPr>
          <p:cNvPr id="674" name="Google Shape;674;p100"/>
          <p:cNvSpPr txBox="1"/>
          <p:nvPr/>
        </p:nvSpPr>
        <p:spPr>
          <a:xfrm>
            <a:off x="780825" y="1009500"/>
            <a:ext cx="7213200" cy="3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sz="1700">
              <a:solidFill>
                <a:schemeClr val="accent6"/>
              </a:solidFill>
              <a:latin typeface="Maven Pro"/>
              <a:ea typeface="Maven Pro"/>
              <a:cs typeface="Maven Pro"/>
              <a:sym typeface="Maven Pro"/>
            </a:endParaRPr>
          </a:p>
          <a:p>
            <a:pPr indent="-336550" lvl="0" marL="457200" rtl="0" algn="l">
              <a:spcBef>
                <a:spcPts val="0"/>
              </a:spcBef>
              <a:spcAft>
                <a:spcPts val="0"/>
              </a:spcAft>
              <a:buClr>
                <a:schemeClr val="accent6"/>
              </a:buClr>
              <a:buSzPts val="1700"/>
              <a:buFont typeface="Maven Pro"/>
              <a:buAutoNum type="arabicPeriod"/>
            </a:pPr>
            <a:r>
              <a:rPr lang="en" sz="1700">
                <a:solidFill>
                  <a:schemeClr val="accent6"/>
                </a:solidFill>
                <a:latin typeface="Maven Pro"/>
                <a:ea typeface="Maven Pro"/>
                <a:cs typeface="Maven Pro"/>
                <a:sym typeface="Maven Pro"/>
              </a:rPr>
              <a:t>Distance between data points represents dissimilarities.</a:t>
            </a:r>
            <a:endParaRPr sz="1700">
              <a:solidFill>
                <a:schemeClr val="accent6"/>
              </a:solidFill>
              <a:latin typeface="Maven Pro"/>
              <a:ea typeface="Maven Pro"/>
              <a:cs typeface="Maven Pro"/>
              <a:sym typeface="Maven Pro"/>
            </a:endParaRPr>
          </a:p>
          <a:p>
            <a:pPr indent="-336550" lvl="0" marL="457200" rtl="0" algn="l">
              <a:spcBef>
                <a:spcPts val="0"/>
              </a:spcBef>
              <a:spcAft>
                <a:spcPts val="0"/>
              </a:spcAft>
              <a:buClr>
                <a:schemeClr val="accent6"/>
              </a:buClr>
              <a:buSzPts val="1700"/>
              <a:buFont typeface="Maven Pro"/>
              <a:buAutoNum type="arabicPeriod"/>
            </a:pPr>
            <a:r>
              <a:rPr lang="en" sz="1700">
                <a:solidFill>
                  <a:schemeClr val="accent6"/>
                </a:solidFill>
                <a:latin typeface="Maven Pro"/>
                <a:ea typeface="Maven Pro"/>
                <a:cs typeface="Maven Pro"/>
                <a:sym typeface="Maven Pro"/>
              </a:rPr>
              <a:t>Height of the blocks represents the distance between clusters.</a:t>
            </a:r>
            <a:endParaRPr sz="1700">
              <a:solidFill>
                <a:schemeClr val="accent6"/>
              </a:solidFill>
              <a:latin typeface="Maven Pro"/>
              <a:ea typeface="Maven Pro"/>
              <a:cs typeface="Maven Pro"/>
              <a:sym typeface="Maven Pro"/>
            </a:endParaRPr>
          </a:p>
          <a:p>
            <a:pPr indent="0" lvl="0" marL="457200" rtl="0" algn="l">
              <a:spcBef>
                <a:spcPts val="0"/>
              </a:spcBef>
              <a:spcAft>
                <a:spcPts val="0"/>
              </a:spcAft>
              <a:buNone/>
            </a:pPr>
            <a:r>
              <a:t/>
            </a:r>
            <a:endParaRPr sz="1700">
              <a:solidFill>
                <a:schemeClr val="accent6"/>
              </a:solidFill>
              <a:latin typeface="Maven Pro"/>
              <a:ea typeface="Maven Pro"/>
              <a:cs typeface="Maven Pro"/>
              <a:sym typeface="Maven Pro"/>
            </a:endParaRPr>
          </a:p>
          <a:p>
            <a:pPr indent="0" lvl="0" marL="457200" rtl="0" algn="l">
              <a:spcBef>
                <a:spcPts val="0"/>
              </a:spcBef>
              <a:spcAft>
                <a:spcPts val="0"/>
              </a:spcAft>
              <a:buNone/>
            </a:pPr>
            <a:r>
              <a:t/>
            </a:r>
            <a:endParaRPr sz="1700">
              <a:solidFill>
                <a:schemeClr val="accent6"/>
              </a:solidFill>
              <a:latin typeface="Maven Pro"/>
              <a:ea typeface="Maven Pro"/>
              <a:cs typeface="Maven Pro"/>
              <a:sym typeface="Maven Pro"/>
            </a:endParaRPr>
          </a:p>
          <a:p>
            <a:pPr indent="0" lvl="0" marL="0" rtl="0" algn="l">
              <a:spcBef>
                <a:spcPts val="0"/>
              </a:spcBef>
              <a:spcAft>
                <a:spcPts val="0"/>
              </a:spcAft>
              <a:buNone/>
            </a:pPr>
            <a:r>
              <a:rPr lang="en" sz="1700">
                <a:solidFill>
                  <a:schemeClr val="accent6"/>
                </a:solidFill>
                <a:latin typeface="Maven Pro"/>
                <a:ea typeface="Maven Pro"/>
                <a:cs typeface="Maven Pro"/>
                <a:sym typeface="Maven Pro"/>
              </a:rPr>
              <a:t>So you can observe from the above figure that initially</a:t>
            </a:r>
            <a:r>
              <a:rPr lang="en" sz="1700" u="sng">
                <a:solidFill>
                  <a:schemeClr val="accent6"/>
                </a:solidFill>
                <a:latin typeface="Maven Pro"/>
                <a:ea typeface="Maven Pro"/>
                <a:cs typeface="Maven Pro"/>
                <a:sym typeface="Maven Pro"/>
              </a:rPr>
              <a:t> P5 and P6</a:t>
            </a:r>
            <a:r>
              <a:rPr lang="en" sz="1700">
                <a:solidFill>
                  <a:schemeClr val="accent6"/>
                </a:solidFill>
                <a:latin typeface="Maven Pro"/>
                <a:ea typeface="Maven Pro"/>
                <a:cs typeface="Maven Pro"/>
                <a:sym typeface="Maven Pro"/>
              </a:rPr>
              <a:t> which are closest to each other by any other point are combined into one cluster followed by P4 getting </a:t>
            </a:r>
            <a:r>
              <a:rPr lang="en" sz="1700" u="sng">
                <a:solidFill>
                  <a:schemeClr val="accent6"/>
                </a:solidFill>
                <a:latin typeface="Maven Pro"/>
                <a:ea typeface="Maven Pro"/>
                <a:cs typeface="Maven Pro"/>
                <a:sym typeface="Maven Pro"/>
              </a:rPr>
              <a:t>merged into the same cluster(C2)</a:t>
            </a:r>
            <a:r>
              <a:rPr lang="en" sz="1700">
                <a:solidFill>
                  <a:schemeClr val="accent6"/>
                </a:solidFill>
                <a:latin typeface="Maven Pro"/>
                <a:ea typeface="Maven Pro"/>
                <a:cs typeface="Maven Pro"/>
                <a:sym typeface="Maven Pro"/>
              </a:rPr>
              <a:t>. </a:t>
            </a:r>
            <a:endParaRPr sz="1700">
              <a:solidFill>
                <a:schemeClr val="accent6"/>
              </a:solidFill>
              <a:latin typeface="Maven Pro"/>
              <a:ea typeface="Maven Pro"/>
              <a:cs typeface="Maven Pro"/>
              <a:sym typeface="Maven Pro"/>
            </a:endParaRPr>
          </a:p>
          <a:p>
            <a:pPr indent="0" lvl="0" marL="0" rtl="0" algn="l">
              <a:spcBef>
                <a:spcPts val="0"/>
              </a:spcBef>
              <a:spcAft>
                <a:spcPts val="0"/>
              </a:spcAft>
              <a:buNone/>
            </a:pPr>
            <a:r>
              <a:t/>
            </a:r>
            <a:endParaRPr sz="1700">
              <a:solidFill>
                <a:schemeClr val="accent6"/>
              </a:solidFill>
              <a:latin typeface="Maven Pro"/>
              <a:ea typeface="Maven Pro"/>
              <a:cs typeface="Maven Pro"/>
              <a:sym typeface="Maven Pro"/>
            </a:endParaRPr>
          </a:p>
          <a:p>
            <a:pPr indent="0" lvl="0" marL="0" rtl="0" algn="l">
              <a:spcBef>
                <a:spcPts val="0"/>
              </a:spcBef>
              <a:spcAft>
                <a:spcPts val="0"/>
              </a:spcAft>
              <a:buClr>
                <a:schemeClr val="dk1"/>
              </a:buClr>
              <a:buSzPts val="1100"/>
              <a:buFont typeface="Arial"/>
              <a:buNone/>
            </a:pPr>
            <a:r>
              <a:rPr lang="en" sz="1700">
                <a:solidFill>
                  <a:schemeClr val="accent6"/>
                </a:solidFill>
                <a:latin typeface="Maven Pro"/>
                <a:ea typeface="Maven Pro"/>
                <a:cs typeface="Maven Pro"/>
                <a:sym typeface="Maven Pro"/>
              </a:rPr>
              <a:t>Then P1and P2 gets combined into one cluster followed by P0 getting merged into the same cluster(C4). Now P3 gets merged in cluster C2 and finally, both clusters get merged into one.</a:t>
            </a:r>
            <a:endParaRPr sz="1700">
              <a:solidFill>
                <a:schemeClr val="accent6"/>
              </a:solidFill>
              <a:latin typeface="Maven Pro"/>
              <a:ea typeface="Maven Pro"/>
              <a:cs typeface="Maven Pro"/>
              <a:sym typeface="Maven Pro"/>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101"/>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seoModerno ExtraBold"/>
                <a:ea typeface="MuseoModerno ExtraBold"/>
                <a:cs typeface="MuseoModerno ExtraBold"/>
                <a:sym typeface="MuseoModerno ExtraBold"/>
              </a:rPr>
              <a:t>Parts Of Dendrogram</a:t>
            </a:r>
            <a:endParaRPr>
              <a:latin typeface="MuseoModerno ExtraBold"/>
              <a:ea typeface="MuseoModerno ExtraBold"/>
              <a:cs typeface="MuseoModerno ExtraBold"/>
              <a:sym typeface="MuseoModerno ExtraBold"/>
            </a:endParaRPr>
          </a:p>
        </p:txBody>
      </p:sp>
      <p:sp>
        <p:nvSpPr>
          <p:cNvPr id="680" name="Google Shape;680;p101"/>
          <p:cNvSpPr txBox="1"/>
          <p:nvPr/>
        </p:nvSpPr>
        <p:spPr>
          <a:xfrm>
            <a:off x="780825" y="1009500"/>
            <a:ext cx="7213200" cy="43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2500"/>
              </a:spcAft>
              <a:buNone/>
            </a:pPr>
            <a:r>
              <a:t/>
            </a:r>
            <a:endParaRPr sz="1650">
              <a:solidFill>
                <a:schemeClr val="accent6"/>
              </a:solidFill>
            </a:endParaRPr>
          </a:p>
        </p:txBody>
      </p:sp>
      <p:pic>
        <p:nvPicPr>
          <p:cNvPr id="681" name="Google Shape;681;p101"/>
          <p:cNvPicPr preferRelativeResize="0"/>
          <p:nvPr/>
        </p:nvPicPr>
        <p:blipFill>
          <a:blip r:embed="rId3">
            <a:alphaModFix/>
          </a:blip>
          <a:stretch>
            <a:fillRect/>
          </a:stretch>
        </p:blipFill>
        <p:spPr>
          <a:xfrm>
            <a:off x="1890850" y="1246225"/>
            <a:ext cx="3913550" cy="35317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102"/>
          <p:cNvSpPr txBox="1"/>
          <p:nvPr>
            <p:ph idx="1" type="subTitle"/>
          </p:nvPr>
        </p:nvSpPr>
        <p:spPr>
          <a:xfrm>
            <a:off x="901200" y="394200"/>
            <a:ext cx="7341600" cy="45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A dendrogram can be a column graph (as in the image below) or a row graph. Some dendrograms are circular or have a fluid-shape, but the software will usually produce a row or column graph. No matter what the shape, the basic graph comprises the same parts:</a:t>
            </a:r>
            <a:endParaRPr b="1" sz="1500"/>
          </a:p>
          <a:p>
            <a:pPr indent="0" lvl="0" marL="0" rtl="0" algn="l">
              <a:spcBef>
                <a:spcPts val="0"/>
              </a:spcBef>
              <a:spcAft>
                <a:spcPts val="0"/>
              </a:spcAft>
              <a:buClr>
                <a:schemeClr val="dk1"/>
              </a:buClr>
              <a:buSzPts val="1100"/>
              <a:buFont typeface="Arial"/>
              <a:buNone/>
            </a:pPr>
            <a:r>
              <a:t/>
            </a:r>
            <a:endParaRPr b="1" sz="1500"/>
          </a:p>
          <a:p>
            <a:pPr indent="-323850" lvl="0" marL="457200" rtl="0" algn="l">
              <a:spcBef>
                <a:spcPts val="0"/>
              </a:spcBef>
              <a:spcAft>
                <a:spcPts val="0"/>
              </a:spcAft>
              <a:buSzPts val="1500"/>
              <a:buChar char="●"/>
            </a:pPr>
            <a:r>
              <a:rPr b="1" lang="en" sz="1500"/>
              <a:t>The</a:t>
            </a:r>
            <a:r>
              <a:rPr b="1" lang="en" sz="1500" u="sng"/>
              <a:t> Clades</a:t>
            </a:r>
            <a:r>
              <a:rPr b="1" lang="en" sz="1500"/>
              <a:t> are the branch and are arranged according to how similar (or dissimilar) they are. Clades that are close to the same height are similar to each other; clades with different heights are dissimilar — </a:t>
            </a:r>
            <a:r>
              <a:rPr b="1" lang="en" sz="1500" u="sng"/>
              <a:t>the greater the difference in height, the more dissimilarity.</a:t>
            </a:r>
            <a:endParaRPr b="1" sz="1500" u="sng"/>
          </a:p>
          <a:p>
            <a:pPr indent="-323850" lvl="0" marL="457200" rtl="0" algn="l">
              <a:spcBef>
                <a:spcPts val="0"/>
              </a:spcBef>
              <a:spcAft>
                <a:spcPts val="0"/>
              </a:spcAft>
              <a:buSzPts val="1500"/>
              <a:buChar char="●"/>
            </a:pPr>
            <a:r>
              <a:rPr b="1" lang="en" sz="1500"/>
              <a:t>Each clade has one or more </a:t>
            </a:r>
            <a:r>
              <a:rPr b="1" lang="en" sz="1500" u="sng"/>
              <a:t>leaves</a:t>
            </a:r>
            <a:r>
              <a:rPr b="1" lang="en" sz="1500"/>
              <a:t>.</a:t>
            </a:r>
            <a:endParaRPr b="1" sz="1500"/>
          </a:p>
          <a:p>
            <a:pPr indent="-323850" lvl="0" marL="457200" rtl="0" algn="l">
              <a:spcBef>
                <a:spcPts val="0"/>
              </a:spcBef>
              <a:spcAft>
                <a:spcPts val="0"/>
              </a:spcAft>
              <a:buSzPts val="1500"/>
              <a:buChar char="●"/>
            </a:pPr>
            <a:r>
              <a:rPr b="1" lang="en" sz="1500"/>
              <a:t>Leaves A, B, and C are more similar to each other than they are to leaves D, E, or F.</a:t>
            </a:r>
            <a:endParaRPr b="1" sz="1500"/>
          </a:p>
          <a:p>
            <a:pPr indent="-323850" lvl="0" marL="457200" rtl="0" algn="l">
              <a:spcBef>
                <a:spcPts val="0"/>
              </a:spcBef>
              <a:spcAft>
                <a:spcPts val="0"/>
              </a:spcAft>
              <a:buSzPts val="1500"/>
              <a:buChar char="●"/>
            </a:pPr>
            <a:r>
              <a:rPr b="1" lang="en" sz="1500"/>
              <a:t>Leaves D and E are more similar to each other than they are to leaves A, B, C, or F.</a:t>
            </a:r>
            <a:endParaRPr b="1" sz="1500"/>
          </a:p>
          <a:p>
            <a:pPr indent="-323850" lvl="0" marL="457200" rtl="0" algn="l">
              <a:spcBef>
                <a:spcPts val="0"/>
              </a:spcBef>
              <a:spcAft>
                <a:spcPts val="0"/>
              </a:spcAft>
              <a:buSzPts val="1500"/>
              <a:buChar char="●"/>
            </a:pPr>
            <a:r>
              <a:rPr b="1" lang="en" sz="1500"/>
              <a:t>Leaf F is substantially different from all of the other leaves.</a:t>
            </a:r>
            <a:endParaRPr b="1" sz="1500"/>
          </a:p>
          <a:p>
            <a:pPr indent="0" lvl="0" marL="457200" rtl="0" algn="l">
              <a:spcBef>
                <a:spcPts val="0"/>
              </a:spcBef>
              <a:spcAft>
                <a:spcPts val="0"/>
              </a:spcAft>
              <a:buNone/>
            </a:pPr>
            <a:r>
              <a:t/>
            </a:r>
            <a:endParaRPr b="1" sz="1500"/>
          </a:p>
          <a:p>
            <a:pPr indent="0" lvl="0" marL="0" rtl="0" algn="l">
              <a:spcBef>
                <a:spcPts val="0"/>
              </a:spcBef>
              <a:spcAft>
                <a:spcPts val="0"/>
              </a:spcAft>
              <a:buClr>
                <a:schemeClr val="dk1"/>
              </a:buClr>
              <a:buSzPts val="1100"/>
              <a:buFont typeface="Arial"/>
              <a:buNone/>
            </a:pPr>
            <a:r>
              <a:rPr b="1" lang="en" sz="1500"/>
              <a:t>A clade can theoretically have an infinite amount of leaves. However, the more leaves you have, the harder the graph will be to read with the naked eye.</a:t>
            </a:r>
            <a:endParaRPr b="1" sz="1500"/>
          </a:p>
          <a:p>
            <a:pPr indent="0" lvl="0" marL="0" rtl="0" algn="l">
              <a:spcBef>
                <a:spcPts val="0"/>
              </a:spcBef>
              <a:spcAft>
                <a:spcPts val="0"/>
              </a:spcAft>
              <a:buNone/>
            </a:pPr>
            <a:r>
              <a:t/>
            </a:r>
            <a:endParaRPr b="1" sz="15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103"/>
          <p:cNvSpPr txBox="1"/>
          <p:nvPr>
            <p:ph type="title"/>
          </p:nvPr>
        </p:nvSpPr>
        <p:spPr>
          <a:xfrm>
            <a:off x="1456425" y="425025"/>
            <a:ext cx="6576000" cy="118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800">
                <a:latin typeface="MuseoModerno ExtraBold"/>
                <a:ea typeface="MuseoModerno ExtraBold"/>
                <a:cs typeface="MuseoModerno ExtraBold"/>
                <a:sym typeface="MuseoModerno ExtraBold"/>
              </a:rPr>
              <a:t>How to decide when to stop merging the cluster? </a:t>
            </a:r>
            <a:endParaRPr sz="3800">
              <a:latin typeface="MuseoModerno ExtraBold"/>
              <a:ea typeface="MuseoModerno ExtraBold"/>
              <a:cs typeface="MuseoModerno ExtraBold"/>
              <a:sym typeface="MuseoModerno ExtraBold"/>
            </a:endParaRPr>
          </a:p>
        </p:txBody>
      </p:sp>
      <p:sp>
        <p:nvSpPr>
          <p:cNvPr id="692" name="Google Shape;692;p103"/>
          <p:cNvSpPr txBox="1"/>
          <p:nvPr>
            <p:ph idx="1" type="subTitle"/>
          </p:nvPr>
        </p:nvSpPr>
        <p:spPr>
          <a:xfrm>
            <a:off x="1284000" y="1806875"/>
            <a:ext cx="6576000" cy="26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You cut the dendrogram tree with a horizontal line at a height where the line can traverse the maximum distance up and down without intersecting the merging point.</a:t>
            </a:r>
            <a:endParaRPr b="1"/>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en"/>
              <a:t>For example in the below figure L3 can traverse maximum distance up and down without intersecting the merging points. So we draw a horizontal line and the number of </a:t>
            </a:r>
            <a:r>
              <a:rPr b="1" lang="en"/>
              <a:t>vertical</a:t>
            </a:r>
            <a:r>
              <a:rPr b="1" lang="en"/>
              <a:t> lines it intersects is the optimal number of clusters.</a:t>
            </a:r>
            <a:endParaRPr b="1"/>
          </a:p>
          <a:p>
            <a:pPr indent="0" lvl="0" marL="0" rtl="0" algn="l">
              <a:spcBef>
                <a:spcPts val="0"/>
              </a:spcBef>
              <a:spcAft>
                <a:spcPts val="0"/>
              </a:spcAft>
              <a:buNone/>
            </a:pPr>
            <a:r>
              <a:t/>
            </a:r>
            <a:endParaRPr b="1"/>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pic>
        <p:nvPicPr>
          <p:cNvPr id="697" name="Google Shape;697;p104"/>
          <p:cNvPicPr preferRelativeResize="0"/>
          <p:nvPr/>
        </p:nvPicPr>
        <p:blipFill>
          <a:blip r:embed="rId3">
            <a:alphaModFix/>
          </a:blip>
          <a:stretch>
            <a:fillRect/>
          </a:stretch>
        </p:blipFill>
        <p:spPr>
          <a:xfrm>
            <a:off x="1597763" y="1069850"/>
            <a:ext cx="5091675" cy="3664700"/>
          </a:xfrm>
          <a:prstGeom prst="rect">
            <a:avLst/>
          </a:prstGeom>
          <a:noFill/>
          <a:ln>
            <a:noFill/>
          </a:ln>
        </p:spPr>
      </p:pic>
      <p:sp>
        <p:nvSpPr>
          <p:cNvPr id="698" name="Google Shape;698;p104"/>
          <p:cNvSpPr txBox="1"/>
          <p:nvPr/>
        </p:nvSpPr>
        <p:spPr>
          <a:xfrm>
            <a:off x="2715450" y="440800"/>
            <a:ext cx="4468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6"/>
                </a:solidFill>
                <a:latin typeface="Maven Pro"/>
                <a:ea typeface="Maven Pro"/>
                <a:cs typeface="Maven Pro"/>
                <a:sym typeface="Maven Pro"/>
              </a:rPr>
              <a:t>Number of Clusters in this case = 3.</a:t>
            </a:r>
            <a:endParaRPr b="1" sz="1800">
              <a:solidFill>
                <a:schemeClr val="accent6"/>
              </a:solidFill>
              <a:latin typeface="Maven Pro"/>
              <a:ea typeface="Maven Pro"/>
              <a:cs typeface="Maven Pro"/>
              <a:sym typeface="Maven Pro"/>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5"/>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seoModerno ExtraBold"/>
                <a:ea typeface="MuseoModerno ExtraBold"/>
                <a:cs typeface="MuseoModerno ExtraBold"/>
                <a:sym typeface="MuseoModerno ExtraBold"/>
              </a:rPr>
              <a:t>Divisive Hierarchical Clustering</a:t>
            </a:r>
            <a:endParaRPr>
              <a:latin typeface="MuseoModerno ExtraBold"/>
              <a:ea typeface="MuseoModerno ExtraBold"/>
              <a:cs typeface="MuseoModerno ExtraBold"/>
              <a:sym typeface="MuseoModerno ExtraBold"/>
            </a:endParaRPr>
          </a:p>
        </p:txBody>
      </p:sp>
      <p:sp>
        <p:nvSpPr>
          <p:cNvPr id="704" name="Google Shape;704;p105"/>
          <p:cNvSpPr txBox="1"/>
          <p:nvPr/>
        </p:nvSpPr>
        <p:spPr>
          <a:xfrm>
            <a:off x="780825" y="1009500"/>
            <a:ext cx="72132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accent6"/>
                </a:solidFill>
                <a:latin typeface="Maven Pro"/>
                <a:ea typeface="Maven Pro"/>
                <a:cs typeface="Maven Pro"/>
                <a:sym typeface="Maven Pro"/>
              </a:rPr>
              <a:t>In Divisive or DIANA (DIvisive ANAlysis Clustering) is a top-down clustering method where we assign all of the observations to a single cluster and then partition the cluster to two least similar clusters. Finally, we proceed recursively on each cluster until there is one cluster for each observation. So this clustering approach is exactly opposite to Agglomerative clustering.</a:t>
            </a:r>
            <a:endParaRPr b="1" sz="1600">
              <a:solidFill>
                <a:schemeClr val="accent6"/>
              </a:solidFill>
              <a:latin typeface="Maven Pro"/>
              <a:ea typeface="Maven Pro"/>
              <a:cs typeface="Maven Pro"/>
              <a:sym typeface="Maven Pro"/>
            </a:endParaRPr>
          </a:p>
          <a:p>
            <a:pPr indent="0" lvl="0" marL="0" rtl="0" algn="l">
              <a:spcBef>
                <a:spcPts val="0"/>
              </a:spcBef>
              <a:spcAft>
                <a:spcPts val="0"/>
              </a:spcAft>
              <a:buNone/>
            </a:pPr>
            <a:r>
              <a:t/>
            </a:r>
            <a:endParaRPr b="1" sz="1600">
              <a:solidFill>
                <a:schemeClr val="accent6"/>
              </a:solidFill>
              <a:latin typeface="Maven Pro"/>
              <a:ea typeface="Maven Pro"/>
              <a:cs typeface="Maven Pro"/>
              <a:sym typeface="Maven Pro"/>
            </a:endParaRPr>
          </a:p>
          <a:p>
            <a:pPr indent="0" lvl="0" marL="0" rtl="0" algn="l">
              <a:spcBef>
                <a:spcPts val="0"/>
              </a:spcBef>
              <a:spcAft>
                <a:spcPts val="0"/>
              </a:spcAft>
              <a:buNone/>
            </a:pPr>
            <a:r>
              <a:t/>
            </a:r>
            <a:endParaRPr b="1" sz="1600">
              <a:solidFill>
                <a:schemeClr val="accent6"/>
              </a:solidFill>
              <a:latin typeface="Maven Pro"/>
              <a:ea typeface="Maven Pro"/>
              <a:cs typeface="Maven Pro"/>
              <a:sym typeface="Maven Pro"/>
            </a:endParaRPr>
          </a:p>
          <a:p>
            <a:pPr indent="0" lvl="0" marL="0" rtl="0" algn="l">
              <a:spcBef>
                <a:spcPts val="0"/>
              </a:spcBef>
              <a:spcAft>
                <a:spcPts val="0"/>
              </a:spcAft>
              <a:buClr>
                <a:schemeClr val="dk1"/>
              </a:buClr>
              <a:buSzPts val="1100"/>
              <a:buFont typeface="Arial"/>
              <a:buNone/>
            </a:pPr>
            <a:r>
              <a:rPr b="1" lang="en" sz="1600">
                <a:solidFill>
                  <a:schemeClr val="accent6"/>
                </a:solidFill>
                <a:latin typeface="Maven Pro"/>
                <a:ea typeface="Maven Pro"/>
                <a:cs typeface="Maven Pro"/>
                <a:sym typeface="Maven Pro"/>
              </a:rPr>
              <a:t>There is evidence that divisive algorithms produce more accurate hierarchies than agglomerative algorithms in some circumstances but is conceptually more complex.</a:t>
            </a:r>
            <a:endParaRPr b="1" sz="1600">
              <a:solidFill>
                <a:schemeClr val="accent6"/>
              </a:solidFill>
              <a:latin typeface="Maven Pro"/>
              <a:ea typeface="Maven Pro"/>
              <a:cs typeface="Maven Pro"/>
              <a:sym typeface="Maven Pro"/>
            </a:endParaRPr>
          </a:p>
          <a:p>
            <a:pPr indent="0" lvl="0" marL="0" rtl="0" algn="l">
              <a:spcBef>
                <a:spcPts val="0"/>
              </a:spcBef>
              <a:spcAft>
                <a:spcPts val="0"/>
              </a:spcAft>
              <a:buClr>
                <a:schemeClr val="dk1"/>
              </a:buClr>
              <a:buSzPts val="1100"/>
              <a:buFont typeface="Arial"/>
              <a:buNone/>
            </a:pPr>
            <a:r>
              <a:rPr b="1" lang="en" sz="1600">
                <a:solidFill>
                  <a:schemeClr val="accent6"/>
                </a:solidFill>
                <a:latin typeface="Maven Pro"/>
                <a:ea typeface="Maven Pro"/>
                <a:cs typeface="Maven Pro"/>
                <a:sym typeface="Maven Pro"/>
              </a:rPr>
              <a:t>In both agglomerative and divisive hierarchical clustering, users need to specify the desired number of clusters as a termination condition(when to stop merging).</a:t>
            </a:r>
            <a:endParaRPr b="1" sz="1600">
              <a:solidFill>
                <a:schemeClr val="accent6"/>
              </a:solidFill>
              <a:latin typeface="Maven Pro"/>
              <a:ea typeface="Maven Pro"/>
              <a:cs typeface="Maven Pro"/>
              <a:sym typeface="Maven Pro"/>
            </a:endParaRPr>
          </a:p>
          <a:p>
            <a:pPr indent="0" lvl="0" marL="0" rtl="0" algn="l">
              <a:spcBef>
                <a:spcPts val="0"/>
              </a:spcBef>
              <a:spcAft>
                <a:spcPts val="0"/>
              </a:spcAft>
              <a:buNone/>
            </a:pPr>
            <a:r>
              <a:t/>
            </a:r>
            <a:endParaRPr b="1" sz="1600">
              <a:solidFill>
                <a:schemeClr val="accent6"/>
              </a:solidFill>
              <a:latin typeface="Maven Pro"/>
              <a:ea typeface="Maven Pro"/>
              <a:cs typeface="Maven Pro"/>
              <a:sym typeface="Maven P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3"/>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To Use Clustering </a:t>
            </a:r>
            <a:r>
              <a:rPr lang="en">
                <a:latin typeface="MuseoModerno ExtraBold"/>
                <a:ea typeface="MuseoModerno ExtraBold"/>
                <a:cs typeface="MuseoModerno ExtraBold"/>
                <a:sym typeface="MuseoModerno ExtraBold"/>
              </a:rPr>
              <a:t>?</a:t>
            </a:r>
            <a:endParaRPr>
              <a:latin typeface="MuseoModerno ExtraBold"/>
              <a:ea typeface="MuseoModerno ExtraBold"/>
              <a:cs typeface="MuseoModerno ExtraBold"/>
              <a:sym typeface="MuseoModerno ExtraBold"/>
            </a:endParaRPr>
          </a:p>
        </p:txBody>
      </p:sp>
      <p:sp>
        <p:nvSpPr>
          <p:cNvPr id="303" name="Google Shape;303;p43"/>
          <p:cNvSpPr txBox="1"/>
          <p:nvPr/>
        </p:nvSpPr>
        <p:spPr>
          <a:xfrm>
            <a:off x="1103050" y="1462500"/>
            <a:ext cx="6531600" cy="3006600"/>
          </a:xfrm>
          <a:prstGeom prst="rect">
            <a:avLst/>
          </a:prstGeom>
          <a:noFill/>
          <a:ln>
            <a:noFill/>
          </a:ln>
        </p:spPr>
        <p:txBody>
          <a:bodyPr anchorCtr="0" anchor="t" bIns="91425" lIns="91425" spcFirstLastPara="1" rIns="91425" wrap="square" tIns="91425">
            <a:spAutoFit/>
          </a:bodyPr>
          <a:lstStyle/>
          <a:p>
            <a:pPr indent="-330200" lvl="0" marL="457200" rtl="0" algn="l">
              <a:lnSpc>
                <a:spcPct val="100000"/>
              </a:lnSpc>
              <a:spcBef>
                <a:spcPts val="0"/>
              </a:spcBef>
              <a:spcAft>
                <a:spcPts val="0"/>
              </a:spcAft>
              <a:buClr>
                <a:schemeClr val="accent6"/>
              </a:buClr>
              <a:buSzPts val="1600"/>
              <a:buFont typeface="Maven Pro SemiBold"/>
              <a:buChar char="●"/>
            </a:pPr>
            <a:r>
              <a:rPr lang="en" sz="1600">
                <a:solidFill>
                  <a:schemeClr val="accent6"/>
                </a:solidFill>
                <a:latin typeface="Maven Pro SemiBold"/>
                <a:ea typeface="Maven Pro SemiBold"/>
                <a:cs typeface="Maven Pro SemiBold"/>
                <a:sym typeface="Maven Pro SemiBold"/>
              </a:rPr>
              <a:t>When you’re starting from a large, unstructured data set</a:t>
            </a:r>
            <a:endParaRPr sz="1600">
              <a:solidFill>
                <a:schemeClr val="accent6"/>
              </a:solidFill>
              <a:latin typeface="Maven Pro SemiBold"/>
              <a:ea typeface="Maven Pro SemiBold"/>
              <a:cs typeface="Maven Pro SemiBold"/>
              <a:sym typeface="Maven Pro SemiBold"/>
            </a:endParaRPr>
          </a:p>
          <a:p>
            <a:pPr indent="0" lvl="0" marL="457200" rtl="0" algn="l">
              <a:lnSpc>
                <a:spcPct val="100000"/>
              </a:lnSpc>
              <a:spcBef>
                <a:spcPts val="400"/>
              </a:spcBef>
              <a:spcAft>
                <a:spcPts val="0"/>
              </a:spcAft>
              <a:buNone/>
            </a:pPr>
            <a:r>
              <a:t/>
            </a:r>
            <a:endParaRPr sz="1600">
              <a:solidFill>
                <a:schemeClr val="accent6"/>
              </a:solidFill>
              <a:latin typeface="Maven Pro SemiBold"/>
              <a:ea typeface="Maven Pro SemiBold"/>
              <a:cs typeface="Maven Pro SemiBold"/>
              <a:sym typeface="Maven Pro SemiBold"/>
            </a:endParaRPr>
          </a:p>
          <a:p>
            <a:pPr indent="-330200" lvl="0" marL="457200" rtl="0" algn="l">
              <a:lnSpc>
                <a:spcPct val="100000"/>
              </a:lnSpc>
              <a:spcBef>
                <a:spcPts val="400"/>
              </a:spcBef>
              <a:spcAft>
                <a:spcPts val="0"/>
              </a:spcAft>
              <a:buClr>
                <a:schemeClr val="accent6"/>
              </a:buClr>
              <a:buSzPts val="1600"/>
              <a:buFont typeface="Maven Pro SemiBold"/>
              <a:buChar char="●"/>
            </a:pPr>
            <a:r>
              <a:rPr lang="en" sz="1600">
                <a:solidFill>
                  <a:schemeClr val="accent6"/>
                </a:solidFill>
                <a:latin typeface="Maven Pro SemiBold"/>
                <a:ea typeface="Maven Pro SemiBold"/>
                <a:cs typeface="Maven Pro SemiBold"/>
                <a:sym typeface="Maven Pro SemiBold"/>
              </a:rPr>
              <a:t>When you don’t know how many or which classes your data is divided into</a:t>
            </a:r>
            <a:endParaRPr sz="1600">
              <a:solidFill>
                <a:schemeClr val="accent6"/>
              </a:solidFill>
              <a:latin typeface="Maven Pro SemiBold"/>
              <a:ea typeface="Maven Pro SemiBold"/>
              <a:cs typeface="Maven Pro SemiBold"/>
              <a:sym typeface="Maven Pro SemiBold"/>
            </a:endParaRPr>
          </a:p>
          <a:p>
            <a:pPr indent="0" lvl="0" marL="457200" rtl="0" algn="l">
              <a:lnSpc>
                <a:spcPct val="100000"/>
              </a:lnSpc>
              <a:spcBef>
                <a:spcPts val="400"/>
              </a:spcBef>
              <a:spcAft>
                <a:spcPts val="0"/>
              </a:spcAft>
              <a:buNone/>
            </a:pPr>
            <a:r>
              <a:t/>
            </a:r>
            <a:endParaRPr sz="1600">
              <a:solidFill>
                <a:schemeClr val="accent6"/>
              </a:solidFill>
              <a:latin typeface="Maven Pro SemiBold"/>
              <a:ea typeface="Maven Pro SemiBold"/>
              <a:cs typeface="Maven Pro SemiBold"/>
              <a:sym typeface="Maven Pro SemiBold"/>
            </a:endParaRPr>
          </a:p>
          <a:p>
            <a:pPr indent="-330200" lvl="0" marL="457200" rtl="0" algn="l">
              <a:lnSpc>
                <a:spcPct val="100000"/>
              </a:lnSpc>
              <a:spcBef>
                <a:spcPts val="400"/>
              </a:spcBef>
              <a:spcAft>
                <a:spcPts val="0"/>
              </a:spcAft>
              <a:buClr>
                <a:schemeClr val="accent6"/>
              </a:buClr>
              <a:buSzPts val="1600"/>
              <a:buFont typeface="Maven Pro SemiBold"/>
              <a:buChar char="●"/>
            </a:pPr>
            <a:r>
              <a:rPr lang="en" sz="1600">
                <a:solidFill>
                  <a:schemeClr val="accent6"/>
                </a:solidFill>
                <a:latin typeface="Maven Pro SemiBold"/>
                <a:ea typeface="Maven Pro SemiBold"/>
                <a:cs typeface="Maven Pro SemiBold"/>
                <a:sym typeface="Maven Pro SemiBold"/>
              </a:rPr>
              <a:t>When manually dividing and annotating your data is too resource-intensive</a:t>
            </a:r>
            <a:endParaRPr sz="1600">
              <a:solidFill>
                <a:schemeClr val="accent6"/>
              </a:solidFill>
              <a:latin typeface="Maven Pro SemiBold"/>
              <a:ea typeface="Maven Pro SemiBold"/>
              <a:cs typeface="Maven Pro SemiBold"/>
              <a:sym typeface="Maven Pro SemiBold"/>
            </a:endParaRPr>
          </a:p>
          <a:p>
            <a:pPr indent="0" lvl="0" marL="457200" rtl="0" algn="l">
              <a:lnSpc>
                <a:spcPct val="100000"/>
              </a:lnSpc>
              <a:spcBef>
                <a:spcPts val="400"/>
              </a:spcBef>
              <a:spcAft>
                <a:spcPts val="0"/>
              </a:spcAft>
              <a:buNone/>
            </a:pPr>
            <a:r>
              <a:t/>
            </a:r>
            <a:endParaRPr sz="1600">
              <a:solidFill>
                <a:schemeClr val="accent6"/>
              </a:solidFill>
              <a:latin typeface="Maven Pro SemiBold"/>
              <a:ea typeface="Maven Pro SemiBold"/>
              <a:cs typeface="Maven Pro SemiBold"/>
              <a:sym typeface="Maven Pro SemiBold"/>
            </a:endParaRPr>
          </a:p>
          <a:p>
            <a:pPr indent="-330200" lvl="0" marL="457200" rtl="0" algn="l">
              <a:lnSpc>
                <a:spcPct val="100000"/>
              </a:lnSpc>
              <a:spcBef>
                <a:spcPts val="400"/>
              </a:spcBef>
              <a:spcAft>
                <a:spcPts val="0"/>
              </a:spcAft>
              <a:buClr>
                <a:schemeClr val="accent6"/>
              </a:buClr>
              <a:buSzPts val="1600"/>
              <a:buFont typeface="Maven Pro SemiBold"/>
              <a:buChar char="●"/>
            </a:pPr>
            <a:r>
              <a:rPr lang="en" sz="1600">
                <a:solidFill>
                  <a:schemeClr val="accent6"/>
                </a:solidFill>
                <a:latin typeface="Maven Pro SemiBold"/>
                <a:ea typeface="Maven Pro SemiBold"/>
                <a:cs typeface="Maven Pro SemiBold"/>
                <a:sym typeface="Maven Pro SemiBold"/>
              </a:rPr>
              <a:t>When you’re looking for anomalies in your data</a:t>
            </a:r>
            <a:endParaRPr sz="1600">
              <a:solidFill>
                <a:schemeClr val="accent6"/>
              </a:solidFill>
              <a:latin typeface="Maven Pro SemiBold"/>
              <a:ea typeface="Maven Pro SemiBold"/>
              <a:cs typeface="Maven Pro SemiBold"/>
              <a:sym typeface="Maven Pro SemiBold"/>
            </a:endParaRPr>
          </a:p>
          <a:p>
            <a:pPr indent="0" lvl="0" marL="457200" rtl="0" algn="l">
              <a:lnSpc>
                <a:spcPct val="100000"/>
              </a:lnSpc>
              <a:spcBef>
                <a:spcPts val="400"/>
              </a:spcBef>
              <a:spcAft>
                <a:spcPts val="400"/>
              </a:spcAft>
              <a:buNone/>
            </a:pPr>
            <a:r>
              <a:t/>
            </a:r>
            <a:endParaRPr sz="1600">
              <a:solidFill>
                <a:schemeClr val="accent6"/>
              </a:solidFill>
              <a:latin typeface="Maven Pro SemiBold"/>
              <a:ea typeface="Maven Pro SemiBold"/>
              <a:cs typeface="Maven Pro SemiBold"/>
              <a:sym typeface="Maven Pro SemiBo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06"/>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seoModerno ExtraBold"/>
                <a:ea typeface="MuseoModerno ExtraBold"/>
                <a:cs typeface="MuseoModerno ExtraBold"/>
                <a:sym typeface="MuseoModerno ExtraBold"/>
              </a:rPr>
              <a:t>Diagram</a:t>
            </a:r>
            <a:endParaRPr>
              <a:latin typeface="MuseoModerno ExtraBold"/>
              <a:ea typeface="MuseoModerno ExtraBold"/>
              <a:cs typeface="MuseoModerno ExtraBold"/>
              <a:sym typeface="MuseoModerno ExtraBold"/>
            </a:endParaRPr>
          </a:p>
        </p:txBody>
      </p:sp>
      <p:sp>
        <p:nvSpPr>
          <p:cNvPr id="710" name="Google Shape;710;p106"/>
          <p:cNvSpPr txBox="1"/>
          <p:nvPr/>
        </p:nvSpPr>
        <p:spPr>
          <a:xfrm>
            <a:off x="780825" y="1009500"/>
            <a:ext cx="7213200" cy="43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2500"/>
              </a:spcAft>
              <a:buNone/>
            </a:pPr>
            <a:r>
              <a:t/>
            </a:r>
            <a:endParaRPr sz="1650">
              <a:solidFill>
                <a:schemeClr val="accent6"/>
              </a:solidFill>
            </a:endParaRPr>
          </a:p>
        </p:txBody>
      </p:sp>
      <p:pic>
        <p:nvPicPr>
          <p:cNvPr id="711" name="Google Shape;711;p106"/>
          <p:cNvPicPr preferRelativeResize="0"/>
          <p:nvPr/>
        </p:nvPicPr>
        <p:blipFill>
          <a:blip r:embed="rId3">
            <a:alphaModFix/>
          </a:blip>
          <a:stretch>
            <a:fillRect/>
          </a:stretch>
        </p:blipFill>
        <p:spPr>
          <a:xfrm>
            <a:off x="1071925" y="1448100"/>
            <a:ext cx="5881850" cy="28302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107"/>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seoModerno ExtraBold"/>
                <a:ea typeface="MuseoModerno ExtraBold"/>
                <a:cs typeface="MuseoModerno ExtraBold"/>
                <a:sym typeface="MuseoModerno ExtraBold"/>
              </a:rPr>
              <a:t>Measuring The Goodness Of Clustering</a:t>
            </a:r>
            <a:endParaRPr>
              <a:latin typeface="MuseoModerno ExtraBold"/>
              <a:ea typeface="MuseoModerno ExtraBold"/>
              <a:cs typeface="MuseoModerno ExtraBold"/>
              <a:sym typeface="MuseoModerno ExtraBold"/>
            </a:endParaRPr>
          </a:p>
        </p:txBody>
      </p:sp>
      <p:sp>
        <p:nvSpPr>
          <p:cNvPr id="717" name="Google Shape;717;p107"/>
          <p:cNvSpPr txBox="1"/>
          <p:nvPr/>
        </p:nvSpPr>
        <p:spPr>
          <a:xfrm>
            <a:off x="780825" y="1009500"/>
            <a:ext cx="7213200" cy="43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2500"/>
              </a:spcAft>
              <a:buNone/>
            </a:pPr>
            <a:r>
              <a:t/>
            </a:r>
            <a:endParaRPr sz="1650">
              <a:solidFill>
                <a:schemeClr val="accent6"/>
              </a:solidFill>
            </a:endParaRPr>
          </a:p>
        </p:txBody>
      </p:sp>
      <p:sp>
        <p:nvSpPr>
          <p:cNvPr id="718" name="Google Shape;718;p107"/>
          <p:cNvSpPr txBox="1"/>
          <p:nvPr/>
        </p:nvSpPr>
        <p:spPr>
          <a:xfrm>
            <a:off x="933875" y="1572725"/>
            <a:ext cx="65370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6"/>
                </a:solidFill>
                <a:latin typeface="Maven Pro"/>
                <a:ea typeface="Maven Pro"/>
                <a:cs typeface="Maven Pro"/>
                <a:sym typeface="Maven Pro"/>
              </a:rPr>
              <a:t>Well, there are many measures to do this, perhaps the most popular one is the Dunn's Index. </a:t>
            </a:r>
            <a:endParaRPr b="1" sz="1800">
              <a:solidFill>
                <a:schemeClr val="accent6"/>
              </a:solidFill>
              <a:latin typeface="Maven Pro"/>
              <a:ea typeface="Maven Pro"/>
              <a:cs typeface="Maven Pro"/>
              <a:sym typeface="Maven Pro"/>
            </a:endParaRPr>
          </a:p>
          <a:p>
            <a:pPr indent="0" lvl="0" marL="0" rtl="0" algn="l">
              <a:spcBef>
                <a:spcPts val="0"/>
              </a:spcBef>
              <a:spcAft>
                <a:spcPts val="0"/>
              </a:spcAft>
              <a:buNone/>
            </a:pPr>
            <a:r>
              <a:t/>
            </a:r>
            <a:endParaRPr b="1" sz="1800">
              <a:solidFill>
                <a:schemeClr val="accent6"/>
              </a:solidFill>
              <a:latin typeface="Maven Pro"/>
              <a:ea typeface="Maven Pro"/>
              <a:cs typeface="Maven Pro"/>
              <a:sym typeface="Maven Pro"/>
            </a:endParaRPr>
          </a:p>
          <a:p>
            <a:pPr indent="0" lvl="0" marL="0" rtl="0" algn="l">
              <a:spcBef>
                <a:spcPts val="0"/>
              </a:spcBef>
              <a:spcAft>
                <a:spcPts val="0"/>
              </a:spcAft>
              <a:buNone/>
            </a:pPr>
            <a:r>
              <a:rPr b="1" lang="en" sz="1800">
                <a:solidFill>
                  <a:schemeClr val="accent6"/>
                </a:solidFill>
                <a:latin typeface="Maven Pro"/>
                <a:ea typeface="Maven Pro"/>
                <a:cs typeface="Maven Pro"/>
                <a:sym typeface="Maven Pro"/>
              </a:rPr>
              <a:t>Dunn's index is the ratio between the minimum inter-cluster distances to the maximum intra-cluster diameter. The diameter of a cluster is the distance between its two furthermost points. In order to have well separated and compact clusters you should aim for a higher Dunn's index.</a:t>
            </a:r>
            <a:endParaRPr b="1" sz="1800">
              <a:solidFill>
                <a:schemeClr val="accent6"/>
              </a:solidFill>
              <a:latin typeface="Maven Pro"/>
              <a:ea typeface="Maven Pro"/>
              <a:cs typeface="Maven Pro"/>
              <a:sym typeface="Maven Pro"/>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108"/>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seoModerno ExtraBold"/>
                <a:ea typeface="MuseoModerno ExtraBold"/>
                <a:cs typeface="MuseoModerno ExtraBold"/>
                <a:sym typeface="MuseoModerno ExtraBold"/>
              </a:rPr>
              <a:t>Advantage </a:t>
            </a:r>
            <a:endParaRPr>
              <a:latin typeface="MuseoModerno ExtraBold"/>
              <a:ea typeface="MuseoModerno ExtraBold"/>
              <a:cs typeface="MuseoModerno ExtraBold"/>
              <a:sym typeface="MuseoModerno ExtraBold"/>
            </a:endParaRPr>
          </a:p>
        </p:txBody>
      </p:sp>
      <p:sp>
        <p:nvSpPr>
          <p:cNvPr id="724" name="Google Shape;724;p108"/>
          <p:cNvSpPr txBox="1"/>
          <p:nvPr/>
        </p:nvSpPr>
        <p:spPr>
          <a:xfrm>
            <a:off x="965400" y="1199188"/>
            <a:ext cx="7213200" cy="10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2500"/>
              </a:spcAft>
              <a:buNone/>
            </a:pPr>
            <a:r>
              <a:rPr b="1" lang="en" sz="1800">
                <a:solidFill>
                  <a:schemeClr val="accent6"/>
                </a:solidFill>
                <a:latin typeface="Maven Pro"/>
                <a:ea typeface="Maven Pro"/>
                <a:cs typeface="Maven Pro"/>
                <a:sym typeface="Maven Pro"/>
              </a:rPr>
              <a:t>Hierarchical clustering is a very useful way of segmentation. The advantage of not having to pre-define the number of clusters gives it quite an edge over k-Means.</a:t>
            </a:r>
            <a:endParaRPr b="1" sz="1800">
              <a:solidFill>
                <a:schemeClr val="accent6"/>
              </a:solidFill>
              <a:latin typeface="Maven Pro"/>
              <a:ea typeface="Maven Pro"/>
              <a:cs typeface="Maven Pro"/>
              <a:sym typeface="Maven Pro"/>
            </a:endParaRPr>
          </a:p>
        </p:txBody>
      </p:sp>
      <p:sp>
        <p:nvSpPr>
          <p:cNvPr id="725" name="Google Shape;725;p108"/>
          <p:cNvSpPr txBox="1"/>
          <p:nvPr>
            <p:ph type="title"/>
          </p:nvPr>
        </p:nvSpPr>
        <p:spPr>
          <a:xfrm>
            <a:off x="780825" y="2479550"/>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seoModerno ExtraBold"/>
                <a:ea typeface="MuseoModerno ExtraBold"/>
                <a:cs typeface="MuseoModerno ExtraBold"/>
                <a:sym typeface="MuseoModerno ExtraBold"/>
              </a:rPr>
              <a:t>Disa</a:t>
            </a:r>
            <a:r>
              <a:rPr lang="en">
                <a:latin typeface="MuseoModerno ExtraBold"/>
                <a:ea typeface="MuseoModerno ExtraBold"/>
                <a:cs typeface="MuseoModerno ExtraBold"/>
                <a:sym typeface="MuseoModerno ExtraBold"/>
              </a:rPr>
              <a:t>dvantage </a:t>
            </a:r>
            <a:endParaRPr>
              <a:latin typeface="MuseoModerno ExtraBold"/>
              <a:ea typeface="MuseoModerno ExtraBold"/>
              <a:cs typeface="MuseoModerno ExtraBold"/>
              <a:sym typeface="MuseoModerno ExtraBold"/>
            </a:endParaRPr>
          </a:p>
        </p:txBody>
      </p:sp>
      <p:sp>
        <p:nvSpPr>
          <p:cNvPr id="726" name="Google Shape;726;p108"/>
          <p:cNvSpPr txBox="1"/>
          <p:nvPr/>
        </p:nvSpPr>
        <p:spPr>
          <a:xfrm>
            <a:off x="1063175" y="3247025"/>
            <a:ext cx="5215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6"/>
                </a:solidFill>
                <a:latin typeface="Maven Pro"/>
                <a:ea typeface="Maven Pro"/>
                <a:cs typeface="Maven Pro"/>
                <a:sym typeface="Maven Pro"/>
              </a:rPr>
              <a:t>It doesn't work well when we have huge amount of data.</a:t>
            </a:r>
            <a:endParaRPr b="1" sz="1800">
              <a:solidFill>
                <a:schemeClr val="accent6"/>
              </a:solidFill>
              <a:latin typeface="Maven Pro"/>
              <a:ea typeface="Maven Pro"/>
              <a:cs typeface="Maven Pro"/>
              <a:sym typeface="Maven Pro"/>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109"/>
          <p:cNvSpPr txBox="1"/>
          <p:nvPr>
            <p:ph type="title"/>
          </p:nvPr>
        </p:nvSpPr>
        <p:spPr>
          <a:xfrm>
            <a:off x="433800" y="1307100"/>
            <a:ext cx="85146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8900"/>
              <a:t>Density Based </a:t>
            </a:r>
            <a:r>
              <a:rPr lang="en">
                <a:latin typeface="MuseoModerno ExtraBold"/>
                <a:ea typeface="MuseoModerno ExtraBold"/>
                <a:cs typeface="MuseoModerno ExtraBold"/>
                <a:sym typeface="MuseoModerno ExtraBold"/>
              </a:rPr>
              <a:t>Clustering</a:t>
            </a:r>
            <a:endParaRPr>
              <a:latin typeface="MuseoModerno ExtraBold"/>
              <a:ea typeface="MuseoModerno ExtraBold"/>
              <a:cs typeface="MuseoModerno ExtraBold"/>
              <a:sym typeface="MuseoModerno ExtraBo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pic>
        <p:nvPicPr>
          <p:cNvPr id="736" name="Google Shape;736;p110"/>
          <p:cNvPicPr preferRelativeResize="0"/>
          <p:nvPr/>
        </p:nvPicPr>
        <p:blipFill>
          <a:blip r:embed="rId3">
            <a:alphaModFix/>
          </a:blip>
          <a:stretch>
            <a:fillRect/>
          </a:stretch>
        </p:blipFill>
        <p:spPr>
          <a:xfrm>
            <a:off x="370172" y="1859100"/>
            <a:ext cx="6206577" cy="2894199"/>
          </a:xfrm>
          <a:prstGeom prst="rect">
            <a:avLst/>
          </a:prstGeom>
          <a:noFill/>
          <a:ln>
            <a:noFill/>
          </a:ln>
        </p:spPr>
      </p:pic>
      <p:sp>
        <p:nvSpPr>
          <p:cNvPr id="737" name="Google Shape;737;p110"/>
          <p:cNvSpPr txBox="1"/>
          <p:nvPr/>
        </p:nvSpPr>
        <p:spPr>
          <a:xfrm>
            <a:off x="2553150" y="656875"/>
            <a:ext cx="3804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accent6"/>
                </a:solidFill>
                <a:latin typeface="MuseoModerno"/>
                <a:ea typeface="MuseoModerno"/>
                <a:cs typeface="MuseoModerno"/>
                <a:sym typeface="MuseoModerno"/>
              </a:rPr>
              <a:t>Diagram of DBSCAN</a:t>
            </a:r>
            <a:endParaRPr b="1" sz="2800">
              <a:solidFill>
                <a:schemeClr val="accent6"/>
              </a:solidFill>
              <a:latin typeface="MuseoModerno"/>
              <a:ea typeface="MuseoModerno"/>
              <a:cs typeface="MuseoModerno"/>
              <a:sym typeface="MuseoModerno"/>
            </a:endParaRPr>
          </a:p>
        </p:txBody>
      </p:sp>
      <p:pic>
        <p:nvPicPr>
          <p:cNvPr id="738" name="Google Shape;738;p110"/>
          <p:cNvPicPr preferRelativeResize="0"/>
          <p:nvPr/>
        </p:nvPicPr>
        <p:blipFill>
          <a:blip r:embed="rId4">
            <a:alphaModFix/>
          </a:blip>
          <a:stretch>
            <a:fillRect/>
          </a:stretch>
        </p:blipFill>
        <p:spPr>
          <a:xfrm>
            <a:off x="6778723" y="2239400"/>
            <a:ext cx="2143125" cy="21336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111"/>
          <p:cNvSpPr txBox="1"/>
          <p:nvPr>
            <p:ph type="title"/>
          </p:nvPr>
        </p:nvSpPr>
        <p:spPr>
          <a:xfrm>
            <a:off x="708600" y="445025"/>
            <a:ext cx="7726800" cy="12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accent6"/>
                </a:solidFill>
              </a:rPr>
              <a:t>Why do we need a Density-Based clustering algorithm like DBSCAN when we already have K-means clustering?</a:t>
            </a:r>
            <a:endParaRPr sz="2400">
              <a:solidFill>
                <a:schemeClr val="accent6"/>
              </a:solidFill>
            </a:endParaRPr>
          </a:p>
        </p:txBody>
      </p:sp>
      <p:sp>
        <p:nvSpPr>
          <p:cNvPr id="744" name="Google Shape;744;p111"/>
          <p:cNvSpPr txBox="1"/>
          <p:nvPr/>
        </p:nvSpPr>
        <p:spPr>
          <a:xfrm>
            <a:off x="879975" y="2094575"/>
            <a:ext cx="67299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6"/>
                </a:solidFill>
                <a:latin typeface="Maven Pro"/>
                <a:ea typeface="Maven Pro"/>
                <a:cs typeface="Maven Pro"/>
                <a:sym typeface="Maven Pro"/>
              </a:rPr>
              <a:t>K-Means clustering may cluster loosely related observations together. Every observation becomes a part of some cluster eventually, even if the observations are scattered far away in the vector space. Since clusters depend on the mean value of cluster elements, each data point plays a role in forming the clusters. </a:t>
            </a:r>
            <a:r>
              <a:rPr i="1" lang="en" sz="1600" u="sng">
                <a:solidFill>
                  <a:schemeClr val="accent6"/>
                </a:solidFill>
                <a:latin typeface="Maven Pro"/>
                <a:ea typeface="Maven Pro"/>
                <a:cs typeface="Maven Pro"/>
                <a:sym typeface="Maven Pro"/>
              </a:rPr>
              <a:t>A slight change in data points might affect the clustering outcome.</a:t>
            </a:r>
            <a:r>
              <a:rPr lang="en" sz="1600">
                <a:solidFill>
                  <a:schemeClr val="accent6"/>
                </a:solidFill>
                <a:latin typeface="Maven Pro"/>
                <a:ea typeface="Maven Pro"/>
                <a:cs typeface="Maven Pro"/>
                <a:sym typeface="Maven Pro"/>
              </a:rPr>
              <a:t> This problem is greatly reduced in DBSCAN due to the way clusters are formed. This is usually not a big problem unless we come across some odd shape data.</a:t>
            </a:r>
            <a:endParaRPr sz="1600">
              <a:solidFill>
                <a:schemeClr val="accent6"/>
              </a:solidFill>
              <a:latin typeface="Maven Pro"/>
              <a:ea typeface="Maven Pro"/>
              <a:cs typeface="Maven Pro"/>
              <a:sym typeface="Maven Pro"/>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112"/>
          <p:cNvSpPr txBox="1"/>
          <p:nvPr/>
        </p:nvSpPr>
        <p:spPr>
          <a:xfrm>
            <a:off x="754650" y="1103050"/>
            <a:ext cx="7634700" cy="3263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850">
                <a:solidFill>
                  <a:schemeClr val="accent6"/>
                </a:solidFill>
                <a:latin typeface="Maven Pro"/>
                <a:ea typeface="Maven Pro"/>
                <a:cs typeface="Maven Pro"/>
                <a:sym typeface="Maven Pro"/>
              </a:rPr>
              <a:t>Another challenge with </a:t>
            </a:r>
            <a:r>
              <a:rPr i="1" lang="en" sz="1850">
                <a:solidFill>
                  <a:schemeClr val="accent6"/>
                </a:solidFill>
                <a:latin typeface="Maven Pro"/>
                <a:ea typeface="Maven Pro"/>
                <a:cs typeface="Maven Pro"/>
                <a:sym typeface="Maven Pro"/>
              </a:rPr>
              <a:t>k</a:t>
            </a:r>
            <a:r>
              <a:rPr lang="en" sz="1850">
                <a:solidFill>
                  <a:schemeClr val="accent6"/>
                </a:solidFill>
                <a:latin typeface="Maven Pro"/>
                <a:ea typeface="Maven Pro"/>
                <a:cs typeface="Maven Pro"/>
                <a:sym typeface="Maven Pro"/>
              </a:rPr>
              <a:t>-means is that you need to specify the number of clusters (“</a:t>
            </a:r>
            <a:r>
              <a:rPr i="1" lang="en" sz="1850">
                <a:solidFill>
                  <a:schemeClr val="accent6"/>
                </a:solidFill>
                <a:latin typeface="Maven Pro"/>
                <a:ea typeface="Maven Pro"/>
                <a:cs typeface="Maven Pro"/>
                <a:sym typeface="Maven Pro"/>
              </a:rPr>
              <a:t>k</a:t>
            </a:r>
            <a:r>
              <a:rPr lang="en" sz="1850">
                <a:solidFill>
                  <a:schemeClr val="accent6"/>
                </a:solidFill>
                <a:latin typeface="Maven Pro"/>
                <a:ea typeface="Maven Pro"/>
                <a:cs typeface="Maven Pro"/>
                <a:sym typeface="Maven Pro"/>
              </a:rPr>
              <a:t>”) in order to use it. Much of the time, we won’t know what a reasonable </a:t>
            </a:r>
            <a:r>
              <a:rPr i="1" lang="en" sz="1850">
                <a:solidFill>
                  <a:schemeClr val="accent6"/>
                </a:solidFill>
                <a:latin typeface="Maven Pro"/>
                <a:ea typeface="Maven Pro"/>
                <a:cs typeface="Maven Pro"/>
                <a:sym typeface="Maven Pro"/>
              </a:rPr>
              <a:t>k</a:t>
            </a:r>
            <a:r>
              <a:rPr lang="en" sz="1850">
                <a:solidFill>
                  <a:schemeClr val="accent6"/>
                </a:solidFill>
                <a:latin typeface="Maven Pro"/>
                <a:ea typeface="Maven Pro"/>
                <a:cs typeface="Maven Pro"/>
                <a:sym typeface="Maven Pro"/>
              </a:rPr>
              <a:t> value is </a:t>
            </a:r>
            <a:r>
              <a:rPr i="1" lang="en" sz="1850">
                <a:solidFill>
                  <a:schemeClr val="accent6"/>
                </a:solidFill>
                <a:latin typeface="Maven Pro"/>
                <a:ea typeface="Maven Pro"/>
                <a:cs typeface="Maven Pro"/>
                <a:sym typeface="Maven Pro"/>
              </a:rPr>
              <a:t>a priori</a:t>
            </a:r>
            <a:r>
              <a:rPr lang="en" sz="1850">
                <a:solidFill>
                  <a:schemeClr val="accent6"/>
                </a:solidFill>
                <a:latin typeface="Maven Pro"/>
                <a:ea typeface="Maven Pro"/>
                <a:cs typeface="Maven Pro"/>
                <a:sym typeface="Maven Pro"/>
              </a:rPr>
              <a:t>.</a:t>
            </a:r>
            <a:endParaRPr sz="1850">
              <a:solidFill>
                <a:schemeClr val="accent6"/>
              </a:solidFill>
              <a:latin typeface="Maven Pro"/>
              <a:ea typeface="Maven Pro"/>
              <a:cs typeface="Maven Pro"/>
              <a:sym typeface="Maven Pro"/>
            </a:endParaRPr>
          </a:p>
          <a:p>
            <a:pPr indent="0" lvl="0" marL="0" rtl="0" algn="l">
              <a:lnSpc>
                <a:spcPct val="100000"/>
              </a:lnSpc>
              <a:spcBef>
                <a:spcPts val="900"/>
              </a:spcBef>
              <a:spcAft>
                <a:spcPts val="0"/>
              </a:spcAft>
              <a:buNone/>
            </a:pPr>
            <a:r>
              <a:t/>
            </a:r>
            <a:endParaRPr sz="1850">
              <a:solidFill>
                <a:schemeClr val="accent6"/>
              </a:solidFill>
              <a:latin typeface="Maven Pro"/>
              <a:ea typeface="Maven Pro"/>
              <a:cs typeface="Maven Pro"/>
              <a:sym typeface="Maven Pro"/>
            </a:endParaRPr>
          </a:p>
          <a:p>
            <a:pPr indent="0" lvl="0" marL="0" rtl="0" algn="l">
              <a:lnSpc>
                <a:spcPct val="100000"/>
              </a:lnSpc>
              <a:spcBef>
                <a:spcPts val="900"/>
              </a:spcBef>
              <a:spcAft>
                <a:spcPts val="900"/>
              </a:spcAft>
              <a:buNone/>
            </a:pPr>
            <a:r>
              <a:rPr lang="en" sz="1850">
                <a:solidFill>
                  <a:schemeClr val="accent6"/>
                </a:solidFill>
                <a:latin typeface="Maven Pro"/>
                <a:ea typeface="Maven Pro"/>
                <a:cs typeface="Maven Pro"/>
                <a:sym typeface="Maven Pro"/>
              </a:rPr>
              <a:t>What’s nice about DBSCAN is that you don’t have to specify the number of clusters to use it. All you need is a function to calculate the distance between values and some guidance for what amount of distance is considered “close”. DBSCAN also produces more reasonable results than </a:t>
            </a:r>
            <a:r>
              <a:rPr i="1" lang="en" sz="1850">
                <a:solidFill>
                  <a:schemeClr val="accent6"/>
                </a:solidFill>
                <a:latin typeface="Maven Pro"/>
                <a:ea typeface="Maven Pro"/>
                <a:cs typeface="Maven Pro"/>
                <a:sym typeface="Maven Pro"/>
              </a:rPr>
              <a:t>k</a:t>
            </a:r>
            <a:r>
              <a:rPr lang="en" sz="1850">
                <a:solidFill>
                  <a:schemeClr val="accent6"/>
                </a:solidFill>
                <a:latin typeface="Maven Pro"/>
                <a:ea typeface="Maven Pro"/>
                <a:cs typeface="Maven Pro"/>
                <a:sym typeface="Maven Pro"/>
              </a:rPr>
              <a:t>-means across a variety of different distributions.</a:t>
            </a:r>
            <a:endParaRPr sz="1850">
              <a:solidFill>
                <a:schemeClr val="accent6"/>
              </a:solidFill>
              <a:latin typeface="Maven Pro"/>
              <a:ea typeface="Maven Pro"/>
              <a:cs typeface="Maven Pro"/>
              <a:sym typeface="Maven Pro"/>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113"/>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seoModerno ExtraBold"/>
                <a:ea typeface="MuseoModerno ExtraBold"/>
                <a:cs typeface="MuseoModerno ExtraBold"/>
                <a:sym typeface="MuseoModerno ExtraBold"/>
              </a:rPr>
              <a:t>DBSCAN VS K-MEANS</a:t>
            </a:r>
            <a:endParaRPr>
              <a:latin typeface="MuseoModerno ExtraBold"/>
              <a:ea typeface="MuseoModerno ExtraBold"/>
              <a:cs typeface="MuseoModerno ExtraBold"/>
              <a:sym typeface="MuseoModerno ExtraBold"/>
            </a:endParaRPr>
          </a:p>
        </p:txBody>
      </p:sp>
      <p:pic>
        <p:nvPicPr>
          <p:cNvPr id="755" name="Google Shape;755;p113"/>
          <p:cNvPicPr preferRelativeResize="0"/>
          <p:nvPr/>
        </p:nvPicPr>
        <p:blipFill>
          <a:blip r:embed="rId3">
            <a:alphaModFix/>
          </a:blip>
          <a:stretch>
            <a:fillRect/>
          </a:stretch>
        </p:blipFill>
        <p:spPr>
          <a:xfrm>
            <a:off x="491000" y="1264325"/>
            <a:ext cx="8161998" cy="30478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14"/>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seoModerno ExtraBold"/>
                <a:ea typeface="MuseoModerno ExtraBold"/>
                <a:cs typeface="MuseoModerno ExtraBold"/>
                <a:sym typeface="MuseoModerno ExtraBold"/>
              </a:rPr>
              <a:t>Definition </a:t>
            </a:r>
            <a:endParaRPr>
              <a:latin typeface="MuseoModerno ExtraBold"/>
              <a:ea typeface="MuseoModerno ExtraBold"/>
              <a:cs typeface="MuseoModerno ExtraBold"/>
              <a:sym typeface="MuseoModerno ExtraBold"/>
            </a:endParaRPr>
          </a:p>
        </p:txBody>
      </p:sp>
      <p:sp>
        <p:nvSpPr>
          <p:cNvPr id="761" name="Google Shape;761;p114"/>
          <p:cNvSpPr txBox="1"/>
          <p:nvPr/>
        </p:nvSpPr>
        <p:spPr>
          <a:xfrm>
            <a:off x="780825" y="1009500"/>
            <a:ext cx="7213200" cy="3578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1800">
                <a:solidFill>
                  <a:schemeClr val="accent6"/>
                </a:solidFill>
                <a:latin typeface="Maven Pro"/>
                <a:ea typeface="Maven Pro"/>
                <a:cs typeface="Maven Pro"/>
                <a:sym typeface="Maven Pro"/>
              </a:rPr>
              <a:t>Density</a:t>
            </a:r>
            <a:r>
              <a:rPr lang="en" sz="1800">
                <a:solidFill>
                  <a:schemeClr val="accent6"/>
                </a:solidFill>
                <a:latin typeface="Maven Pro"/>
                <a:ea typeface="Maven Pro"/>
                <a:cs typeface="Maven Pro"/>
                <a:sym typeface="Maven Pro"/>
              </a:rPr>
              <a:t>-Based </a:t>
            </a:r>
            <a:r>
              <a:rPr b="1" lang="en" sz="1800">
                <a:solidFill>
                  <a:schemeClr val="accent6"/>
                </a:solidFill>
                <a:latin typeface="Maven Pro"/>
                <a:ea typeface="Maven Pro"/>
                <a:cs typeface="Maven Pro"/>
                <a:sym typeface="Maven Pro"/>
              </a:rPr>
              <a:t>Clustering</a:t>
            </a:r>
            <a:r>
              <a:rPr lang="en" sz="1800">
                <a:solidFill>
                  <a:schemeClr val="accent6"/>
                </a:solidFill>
                <a:latin typeface="Maven Pro"/>
                <a:ea typeface="Maven Pro"/>
                <a:cs typeface="Maven Pro"/>
                <a:sym typeface="Maven Pro"/>
              </a:rPr>
              <a:t> refers to unsupervised learning methods that identify distinctive groups/clusters in the data, </a:t>
            </a:r>
            <a:r>
              <a:rPr i="1" lang="en" sz="1800" u="sng">
                <a:solidFill>
                  <a:schemeClr val="accent6"/>
                </a:solidFill>
                <a:latin typeface="Maven Pro"/>
                <a:ea typeface="Maven Pro"/>
                <a:cs typeface="Maven Pro"/>
                <a:sym typeface="Maven Pro"/>
              </a:rPr>
              <a:t>based on the idea that a cluster in data space is a contiguous region of high point density</a:t>
            </a:r>
            <a:r>
              <a:rPr lang="en" sz="1800">
                <a:solidFill>
                  <a:schemeClr val="accent6"/>
                </a:solidFill>
                <a:latin typeface="Maven Pro"/>
                <a:ea typeface="Maven Pro"/>
                <a:cs typeface="Maven Pro"/>
                <a:sym typeface="Maven Pro"/>
              </a:rPr>
              <a:t>, separated from other such clusters by contiguous regions of low point density.</a:t>
            </a:r>
            <a:endParaRPr sz="1800">
              <a:solidFill>
                <a:schemeClr val="accent6"/>
              </a:solidFill>
              <a:latin typeface="Maven Pro"/>
              <a:ea typeface="Maven Pro"/>
              <a:cs typeface="Maven Pro"/>
              <a:sym typeface="Maven Pro"/>
            </a:endParaRPr>
          </a:p>
          <a:p>
            <a:pPr indent="0" lvl="0" marL="0" rtl="0" algn="l">
              <a:lnSpc>
                <a:spcPct val="100000"/>
              </a:lnSpc>
              <a:spcBef>
                <a:spcPts val="900"/>
              </a:spcBef>
              <a:spcAft>
                <a:spcPts val="0"/>
              </a:spcAft>
              <a:buClr>
                <a:schemeClr val="dk1"/>
              </a:buClr>
              <a:buSzPts val="1100"/>
              <a:buFont typeface="Arial"/>
              <a:buNone/>
            </a:pPr>
            <a:r>
              <a:t/>
            </a:r>
            <a:endParaRPr sz="1800">
              <a:solidFill>
                <a:schemeClr val="accent6"/>
              </a:solidFill>
              <a:latin typeface="Maven Pro"/>
              <a:ea typeface="Maven Pro"/>
              <a:cs typeface="Maven Pro"/>
              <a:sym typeface="Maven Pro"/>
            </a:endParaRPr>
          </a:p>
          <a:p>
            <a:pPr indent="0" lvl="0" marL="0" rtl="0" algn="l">
              <a:lnSpc>
                <a:spcPct val="100000"/>
              </a:lnSpc>
              <a:spcBef>
                <a:spcPts val="900"/>
              </a:spcBef>
              <a:spcAft>
                <a:spcPts val="0"/>
              </a:spcAft>
              <a:buClr>
                <a:schemeClr val="dk1"/>
              </a:buClr>
              <a:buSzPts val="1100"/>
              <a:buFont typeface="Arial"/>
              <a:buNone/>
            </a:pPr>
            <a:r>
              <a:rPr i="1" lang="en" sz="1800" u="sng">
                <a:solidFill>
                  <a:schemeClr val="accent6"/>
                </a:solidFill>
                <a:latin typeface="Maven Pro"/>
                <a:ea typeface="Maven Pro"/>
                <a:cs typeface="Maven Pro"/>
                <a:sym typeface="Maven Pro"/>
              </a:rPr>
              <a:t>Density-Based Spatial Clustering of Applications with Noise (DBSCAN) is a base algorithm for density-based clustering</a:t>
            </a:r>
            <a:r>
              <a:rPr lang="en" sz="1800">
                <a:solidFill>
                  <a:schemeClr val="accent6"/>
                </a:solidFill>
                <a:latin typeface="Maven Pro"/>
                <a:ea typeface="Maven Pro"/>
                <a:cs typeface="Maven Pro"/>
                <a:sym typeface="Maven Pro"/>
              </a:rPr>
              <a:t>. It can discover clusters of different shapes and sizes from a large amount of data, which is containing noise and outliers.</a:t>
            </a:r>
            <a:endParaRPr sz="1800">
              <a:solidFill>
                <a:schemeClr val="accent6"/>
              </a:solidFill>
              <a:latin typeface="Maven Pro"/>
              <a:ea typeface="Maven Pro"/>
              <a:cs typeface="Maven Pro"/>
              <a:sym typeface="Maven Pro"/>
            </a:endParaRPr>
          </a:p>
          <a:p>
            <a:pPr indent="0" lvl="0" marL="0" rtl="0" algn="l">
              <a:lnSpc>
                <a:spcPct val="100000"/>
              </a:lnSpc>
              <a:spcBef>
                <a:spcPts val="900"/>
              </a:spcBef>
              <a:spcAft>
                <a:spcPts val="2500"/>
              </a:spcAft>
              <a:buNone/>
            </a:pPr>
            <a:r>
              <a:t/>
            </a:r>
            <a:endParaRPr sz="1800">
              <a:solidFill>
                <a:schemeClr val="accent6"/>
              </a:solidFill>
              <a:latin typeface="Maven Pro"/>
              <a:ea typeface="Maven Pro"/>
              <a:cs typeface="Maven Pro"/>
              <a:sym typeface="Maven Pro"/>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115"/>
          <p:cNvSpPr txBox="1"/>
          <p:nvPr/>
        </p:nvSpPr>
        <p:spPr>
          <a:xfrm>
            <a:off x="780825" y="1009500"/>
            <a:ext cx="7213200" cy="310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accent6"/>
                </a:solidFill>
                <a:latin typeface="Maven Pro"/>
                <a:ea typeface="Maven Pro"/>
                <a:cs typeface="Maven Pro"/>
                <a:sym typeface="Maven Pro"/>
              </a:rPr>
              <a:t>The DBSCAN algorithm uses two parameters:</a:t>
            </a:r>
            <a:endParaRPr sz="1900">
              <a:solidFill>
                <a:schemeClr val="accent6"/>
              </a:solidFill>
              <a:latin typeface="Maven Pro"/>
              <a:ea typeface="Maven Pro"/>
              <a:cs typeface="Maven Pro"/>
              <a:sym typeface="Maven Pro"/>
            </a:endParaRPr>
          </a:p>
          <a:p>
            <a:pPr indent="0" lvl="0" marL="0" rtl="0" algn="l">
              <a:spcBef>
                <a:spcPts val="0"/>
              </a:spcBef>
              <a:spcAft>
                <a:spcPts val="0"/>
              </a:spcAft>
              <a:buNone/>
            </a:pPr>
            <a:r>
              <a:t/>
            </a:r>
            <a:endParaRPr sz="1900">
              <a:solidFill>
                <a:schemeClr val="accent6"/>
              </a:solidFill>
              <a:latin typeface="Maven Pro"/>
              <a:ea typeface="Maven Pro"/>
              <a:cs typeface="Maven Pro"/>
              <a:sym typeface="Maven Pro"/>
            </a:endParaRPr>
          </a:p>
          <a:p>
            <a:pPr indent="-349250" lvl="0" marL="457200" rtl="0" algn="l">
              <a:spcBef>
                <a:spcPts val="0"/>
              </a:spcBef>
              <a:spcAft>
                <a:spcPts val="0"/>
              </a:spcAft>
              <a:buClr>
                <a:schemeClr val="accent6"/>
              </a:buClr>
              <a:buSzPts val="1900"/>
              <a:buFont typeface="Maven Pro"/>
              <a:buChar char="●"/>
            </a:pPr>
            <a:r>
              <a:rPr lang="en" sz="1900" u="sng">
                <a:solidFill>
                  <a:schemeClr val="accent6"/>
                </a:solidFill>
                <a:latin typeface="Maven Pro"/>
                <a:ea typeface="Maven Pro"/>
                <a:cs typeface="Maven Pro"/>
                <a:sym typeface="Maven Pro"/>
              </a:rPr>
              <a:t>minPts:</a:t>
            </a:r>
            <a:r>
              <a:rPr lang="en" sz="1900">
                <a:solidFill>
                  <a:schemeClr val="accent6"/>
                </a:solidFill>
                <a:latin typeface="Maven Pro"/>
                <a:ea typeface="Maven Pro"/>
                <a:cs typeface="Maven Pro"/>
                <a:sym typeface="Maven Pro"/>
              </a:rPr>
              <a:t> The minimum number of points (a threshold) clustered together for a region to be considered dense.</a:t>
            </a:r>
            <a:endParaRPr sz="1900">
              <a:solidFill>
                <a:schemeClr val="accent6"/>
              </a:solidFill>
              <a:latin typeface="Maven Pro"/>
              <a:ea typeface="Maven Pro"/>
              <a:cs typeface="Maven Pro"/>
              <a:sym typeface="Maven Pro"/>
            </a:endParaRPr>
          </a:p>
          <a:p>
            <a:pPr indent="-349250" lvl="0" marL="457200" rtl="0" algn="l">
              <a:spcBef>
                <a:spcPts val="0"/>
              </a:spcBef>
              <a:spcAft>
                <a:spcPts val="0"/>
              </a:spcAft>
              <a:buClr>
                <a:schemeClr val="accent6"/>
              </a:buClr>
              <a:buSzPts val="1900"/>
              <a:buFont typeface="Maven Pro"/>
              <a:buChar char="●"/>
            </a:pPr>
            <a:r>
              <a:rPr lang="en" sz="1900" u="sng">
                <a:solidFill>
                  <a:schemeClr val="accent6"/>
                </a:solidFill>
                <a:latin typeface="Maven Pro"/>
                <a:ea typeface="Maven Pro"/>
                <a:cs typeface="Maven Pro"/>
                <a:sym typeface="Maven Pro"/>
              </a:rPr>
              <a:t>eps (ε):</a:t>
            </a:r>
            <a:r>
              <a:rPr lang="en" sz="1900">
                <a:solidFill>
                  <a:schemeClr val="accent6"/>
                </a:solidFill>
                <a:latin typeface="Maven Pro"/>
                <a:ea typeface="Maven Pro"/>
                <a:cs typeface="Maven Pro"/>
                <a:sym typeface="Maven Pro"/>
              </a:rPr>
              <a:t> A distance measure that will be used to locate the points in the neighborhood of any point.</a:t>
            </a:r>
            <a:endParaRPr sz="1900">
              <a:solidFill>
                <a:schemeClr val="accent6"/>
              </a:solidFill>
              <a:latin typeface="Maven Pro"/>
              <a:ea typeface="Maven Pro"/>
              <a:cs typeface="Maven Pro"/>
              <a:sym typeface="Maven Pro"/>
            </a:endParaRPr>
          </a:p>
          <a:p>
            <a:pPr indent="0" lvl="0" marL="0" rtl="0" algn="l">
              <a:spcBef>
                <a:spcPts val="0"/>
              </a:spcBef>
              <a:spcAft>
                <a:spcPts val="0"/>
              </a:spcAft>
              <a:buNone/>
            </a:pPr>
            <a:r>
              <a:t/>
            </a:r>
            <a:endParaRPr sz="1900">
              <a:solidFill>
                <a:schemeClr val="accent6"/>
              </a:solidFill>
              <a:latin typeface="Maven Pro"/>
              <a:ea typeface="Maven Pro"/>
              <a:cs typeface="Maven Pro"/>
              <a:sym typeface="Maven Pro"/>
            </a:endParaRPr>
          </a:p>
          <a:p>
            <a:pPr indent="0" lvl="0" marL="0" rtl="0" algn="l">
              <a:spcBef>
                <a:spcPts val="0"/>
              </a:spcBef>
              <a:spcAft>
                <a:spcPts val="0"/>
              </a:spcAft>
              <a:buNone/>
            </a:pPr>
            <a:r>
              <a:rPr lang="en" sz="1900">
                <a:solidFill>
                  <a:schemeClr val="accent6"/>
                </a:solidFill>
                <a:latin typeface="Maven Pro"/>
                <a:ea typeface="Maven Pro"/>
                <a:cs typeface="Maven Pro"/>
                <a:sym typeface="Maven Pro"/>
              </a:rPr>
              <a:t>These parameters can be understood if we explore two concepts called Density Reachability and Density Connectivity.</a:t>
            </a:r>
            <a:endParaRPr sz="1900">
              <a:solidFill>
                <a:schemeClr val="accent6"/>
              </a:solidFill>
              <a:latin typeface="Maven Pro"/>
              <a:ea typeface="Maven Pro"/>
              <a:cs typeface="Maven Pro"/>
              <a:sym typeface="Maven Pro"/>
            </a:endParaRPr>
          </a:p>
          <a:p>
            <a:pPr indent="0" lvl="0" marL="0" rtl="0" algn="l">
              <a:spcBef>
                <a:spcPts val="0"/>
              </a:spcBef>
              <a:spcAft>
                <a:spcPts val="0"/>
              </a:spcAft>
              <a:buNone/>
            </a:pPr>
            <a:r>
              <a:t/>
            </a:r>
            <a:endParaRPr sz="1900">
              <a:solidFill>
                <a:schemeClr val="accent6"/>
              </a:solidFill>
              <a:latin typeface="Maven Pro"/>
              <a:ea typeface="Maven Pro"/>
              <a:cs typeface="Maven Pro"/>
              <a:sym typeface="Maven Pr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4"/>
          <p:cNvSpPr txBox="1"/>
          <p:nvPr>
            <p:ph type="title"/>
          </p:nvPr>
        </p:nvSpPr>
        <p:spPr>
          <a:xfrm>
            <a:off x="883100" y="396600"/>
            <a:ext cx="6317700" cy="74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Why Clustering ?</a:t>
            </a:r>
            <a:endParaRPr b="1"/>
          </a:p>
        </p:txBody>
      </p:sp>
      <p:sp>
        <p:nvSpPr>
          <p:cNvPr id="309" name="Google Shape;309;p44"/>
          <p:cNvSpPr txBox="1"/>
          <p:nvPr>
            <p:ph idx="1" type="subTitle"/>
          </p:nvPr>
        </p:nvSpPr>
        <p:spPr>
          <a:xfrm>
            <a:off x="883100" y="1363400"/>
            <a:ext cx="4855200" cy="342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accent6"/>
                </a:solidFill>
              </a:rPr>
              <a:t>Clustering is a distance-based algorithm. The purpose of clustering is to minimize the intra-cluster distance and maximize the inter-cluster distance.</a:t>
            </a:r>
            <a:endParaRPr b="1">
              <a:solidFill>
                <a:schemeClr val="accent6"/>
              </a:solidFill>
            </a:endParaRPr>
          </a:p>
          <a:p>
            <a:pPr indent="0" lvl="0" marL="0" rtl="0" algn="l">
              <a:spcBef>
                <a:spcPts val="0"/>
              </a:spcBef>
              <a:spcAft>
                <a:spcPts val="0"/>
              </a:spcAft>
              <a:buNone/>
            </a:pPr>
            <a:r>
              <a:t/>
            </a:r>
            <a:endParaRPr b="1">
              <a:solidFill>
                <a:schemeClr val="accent6"/>
              </a:solidFill>
            </a:endParaRPr>
          </a:p>
          <a:p>
            <a:pPr indent="0" lvl="0" marL="0" rtl="0" algn="l">
              <a:spcBef>
                <a:spcPts val="0"/>
              </a:spcBef>
              <a:spcAft>
                <a:spcPts val="0"/>
              </a:spcAft>
              <a:buNone/>
            </a:pPr>
            <a:r>
              <a:rPr b="1" lang="en">
                <a:solidFill>
                  <a:schemeClr val="accent6"/>
                </a:solidFill>
              </a:rPr>
              <a:t>Clustering as a tool can be used to gain insight into the data. Huge amount of information can be obtained by visualizing the data. </a:t>
            </a:r>
            <a:endParaRPr b="1">
              <a:solidFill>
                <a:schemeClr val="accent6"/>
              </a:solidFill>
            </a:endParaRPr>
          </a:p>
          <a:p>
            <a:pPr indent="0" lvl="0" marL="0" rtl="0" algn="l">
              <a:spcBef>
                <a:spcPts val="0"/>
              </a:spcBef>
              <a:spcAft>
                <a:spcPts val="0"/>
              </a:spcAft>
              <a:buNone/>
            </a:pPr>
            <a:r>
              <a:t/>
            </a:r>
            <a:endParaRPr b="1">
              <a:solidFill>
                <a:schemeClr val="accent6"/>
              </a:solidFill>
            </a:endParaRPr>
          </a:p>
          <a:p>
            <a:pPr indent="0" lvl="0" marL="0" rtl="0" algn="l">
              <a:spcBef>
                <a:spcPts val="0"/>
              </a:spcBef>
              <a:spcAft>
                <a:spcPts val="0"/>
              </a:spcAft>
              <a:buNone/>
            </a:pPr>
            <a:r>
              <a:rPr b="1" lang="en">
                <a:solidFill>
                  <a:schemeClr val="accent6"/>
                </a:solidFill>
              </a:rPr>
              <a:t>The output of the clustering can also be used as a pre-processing step for other algorithms. </a:t>
            </a:r>
            <a:endParaRPr b="1">
              <a:solidFill>
                <a:schemeClr val="accent6"/>
              </a:solidFill>
            </a:endParaRPr>
          </a:p>
          <a:p>
            <a:pPr indent="0" lvl="0" marL="0" rtl="0" algn="l">
              <a:spcBef>
                <a:spcPts val="0"/>
              </a:spcBef>
              <a:spcAft>
                <a:spcPts val="0"/>
              </a:spcAft>
              <a:buNone/>
            </a:pPr>
            <a:r>
              <a:t/>
            </a:r>
            <a:endParaRPr b="1">
              <a:solidFill>
                <a:schemeClr val="accent6"/>
              </a:solidFill>
            </a:endParaRPr>
          </a:p>
          <a:p>
            <a:pPr indent="0" lvl="0" marL="0" rtl="0" algn="l">
              <a:spcBef>
                <a:spcPts val="0"/>
              </a:spcBef>
              <a:spcAft>
                <a:spcPts val="0"/>
              </a:spcAft>
              <a:buNone/>
            </a:pPr>
            <a:r>
              <a:rPr b="1" lang="en">
                <a:solidFill>
                  <a:schemeClr val="accent6"/>
                </a:solidFill>
              </a:rPr>
              <a:t>There are several use cases of this technique that is used widely — some of the important ones are market segmentation, customer segmentation, image processing</a:t>
            </a:r>
            <a:endParaRPr b="1">
              <a:solidFill>
                <a:schemeClr val="accent6"/>
              </a:solidFill>
            </a:endParaRPr>
          </a:p>
        </p:txBody>
      </p:sp>
      <p:pic>
        <p:nvPicPr>
          <p:cNvPr id="310" name="Google Shape;310;p44"/>
          <p:cNvPicPr preferRelativeResize="0"/>
          <p:nvPr/>
        </p:nvPicPr>
        <p:blipFill rotWithShape="1">
          <a:blip r:embed="rId3">
            <a:alphaModFix/>
          </a:blip>
          <a:srcRect b="19961" l="28433" r="52803" t="42024"/>
          <a:stretch/>
        </p:blipFill>
        <p:spPr>
          <a:xfrm>
            <a:off x="6122625" y="2999751"/>
            <a:ext cx="1512077" cy="1722374"/>
          </a:xfrm>
          <a:prstGeom prst="rect">
            <a:avLst/>
          </a:prstGeom>
          <a:noFill/>
          <a:ln>
            <a:noFill/>
          </a:ln>
        </p:spPr>
      </p:pic>
      <p:pic>
        <p:nvPicPr>
          <p:cNvPr id="311" name="Google Shape;311;p44"/>
          <p:cNvPicPr preferRelativeResize="0"/>
          <p:nvPr/>
        </p:nvPicPr>
        <p:blipFill rotWithShape="1">
          <a:blip r:embed="rId4">
            <a:alphaModFix/>
          </a:blip>
          <a:srcRect b="32835" l="29238" r="54225" t="31486"/>
          <a:stretch/>
        </p:blipFill>
        <p:spPr>
          <a:xfrm>
            <a:off x="6048250" y="706450"/>
            <a:ext cx="1512077" cy="1834301"/>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116"/>
          <p:cNvSpPr txBox="1"/>
          <p:nvPr/>
        </p:nvSpPr>
        <p:spPr>
          <a:xfrm>
            <a:off x="1078275" y="1177425"/>
            <a:ext cx="6358200" cy="310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accent6"/>
                </a:solidFill>
                <a:latin typeface="Maven Pro"/>
                <a:ea typeface="Maven Pro"/>
                <a:cs typeface="Maven Pro"/>
                <a:sym typeface="Maven Pro"/>
              </a:rPr>
              <a:t>Reachability</a:t>
            </a:r>
            <a:r>
              <a:rPr lang="en" sz="1900">
                <a:solidFill>
                  <a:schemeClr val="accent6"/>
                </a:solidFill>
                <a:latin typeface="Maven Pro"/>
                <a:ea typeface="Maven Pro"/>
                <a:cs typeface="Maven Pro"/>
                <a:sym typeface="Maven Pro"/>
              </a:rPr>
              <a:t> in terms of density establishes a point to be reachable from another if it lies within a particular distance (eps) from it.</a:t>
            </a:r>
            <a:endParaRPr sz="1900">
              <a:solidFill>
                <a:schemeClr val="accent6"/>
              </a:solidFill>
              <a:latin typeface="Maven Pro"/>
              <a:ea typeface="Maven Pro"/>
              <a:cs typeface="Maven Pro"/>
              <a:sym typeface="Maven Pro"/>
            </a:endParaRPr>
          </a:p>
          <a:p>
            <a:pPr indent="0" lvl="0" marL="0" rtl="0" algn="l">
              <a:spcBef>
                <a:spcPts val="0"/>
              </a:spcBef>
              <a:spcAft>
                <a:spcPts val="0"/>
              </a:spcAft>
              <a:buNone/>
            </a:pPr>
            <a:r>
              <a:t/>
            </a:r>
            <a:endParaRPr sz="1900">
              <a:solidFill>
                <a:schemeClr val="accent6"/>
              </a:solidFill>
              <a:latin typeface="Maven Pro"/>
              <a:ea typeface="Maven Pro"/>
              <a:cs typeface="Maven Pro"/>
              <a:sym typeface="Maven Pro"/>
            </a:endParaRPr>
          </a:p>
          <a:p>
            <a:pPr indent="0" lvl="0" marL="0" rtl="0" algn="l">
              <a:spcBef>
                <a:spcPts val="0"/>
              </a:spcBef>
              <a:spcAft>
                <a:spcPts val="0"/>
              </a:spcAft>
              <a:buNone/>
            </a:pPr>
            <a:r>
              <a:t/>
            </a:r>
            <a:endParaRPr sz="1900">
              <a:solidFill>
                <a:schemeClr val="accent6"/>
              </a:solidFill>
              <a:latin typeface="Maven Pro"/>
              <a:ea typeface="Maven Pro"/>
              <a:cs typeface="Maven Pro"/>
              <a:sym typeface="Maven Pro"/>
            </a:endParaRPr>
          </a:p>
          <a:p>
            <a:pPr indent="0" lvl="0" marL="0" rtl="0" algn="l">
              <a:spcBef>
                <a:spcPts val="0"/>
              </a:spcBef>
              <a:spcAft>
                <a:spcPts val="0"/>
              </a:spcAft>
              <a:buNone/>
            </a:pPr>
            <a:r>
              <a:rPr b="1" lang="en" sz="1900">
                <a:solidFill>
                  <a:schemeClr val="accent6"/>
                </a:solidFill>
                <a:latin typeface="Maven Pro"/>
                <a:ea typeface="Maven Pro"/>
                <a:cs typeface="Maven Pro"/>
                <a:sym typeface="Maven Pro"/>
              </a:rPr>
              <a:t>Connectivity</a:t>
            </a:r>
            <a:r>
              <a:rPr lang="en" sz="1900">
                <a:solidFill>
                  <a:schemeClr val="accent6"/>
                </a:solidFill>
                <a:latin typeface="Maven Pro"/>
                <a:ea typeface="Maven Pro"/>
                <a:cs typeface="Maven Pro"/>
                <a:sym typeface="Maven Pro"/>
              </a:rPr>
              <a:t> on the other hand, involves a transitivity based chaining-approach to determine whether points are located in a particular cluster. For example, p and q points could be connected if p-&gt;r-&gt;s-&gt;t-&gt;q, where a-&gt;b means b is in the neighborhood of a.</a:t>
            </a:r>
            <a:endParaRPr sz="1900">
              <a:solidFill>
                <a:schemeClr val="accent6"/>
              </a:solidFill>
              <a:latin typeface="Maven Pro"/>
              <a:ea typeface="Maven Pro"/>
              <a:cs typeface="Maven Pro"/>
              <a:sym typeface="Maven Pro"/>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117"/>
          <p:cNvSpPr txBox="1"/>
          <p:nvPr>
            <p:ph type="title"/>
          </p:nvPr>
        </p:nvSpPr>
        <p:spPr>
          <a:xfrm>
            <a:off x="708600" y="445025"/>
            <a:ext cx="7726800" cy="8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accent6"/>
                </a:solidFill>
              </a:rPr>
              <a:t>There are three types of points after the DBSCAN clustering is complete:</a:t>
            </a:r>
            <a:endParaRPr sz="2000">
              <a:solidFill>
                <a:schemeClr val="accent6"/>
              </a:solidFill>
              <a:latin typeface="MuseoModerno ExtraBold"/>
              <a:ea typeface="MuseoModerno ExtraBold"/>
              <a:cs typeface="MuseoModerno ExtraBold"/>
              <a:sym typeface="MuseoModerno ExtraBold"/>
            </a:endParaRPr>
          </a:p>
        </p:txBody>
      </p:sp>
      <p:sp>
        <p:nvSpPr>
          <p:cNvPr id="777" name="Google Shape;777;p117"/>
          <p:cNvSpPr txBox="1"/>
          <p:nvPr/>
        </p:nvSpPr>
        <p:spPr>
          <a:xfrm>
            <a:off x="780825" y="1009500"/>
            <a:ext cx="7213200" cy="43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2500"/>
              </a:spcAft>
              <a:buNone/>
            </a:pPr>
            <a:r>
              <a:t/>
            </a:r>
            <a:endParaRPr sz="1650">
              <a:solidFill>
                <a:schemeClr val="accent6"/>
              </a:solidFill>
            </a:endParaRPr>
          </a:p>
        </p:txBody>
      </p:sp>
      <p:pic>
        <p:nvPicPr>
          <p:cNvPr id="778" name="Google Shape;778;p117"/>
          <p:cNvPicPr preferRelativeResize="0"/>
          <p:nvPr/>
        </p:nvPicPr>
        <p:blipFill>
          <a:blip r:embed="rId3">
            <a:alphaModFix/>
          </a:blip>
          <a:stretch>
            <a:fillRect/>
          </a:stretch>
        </p:blipFill>
        <p:spPr>
          <a:xfrm>
            <a:off x="1718425" y="1264025"/>
            <a:ext cx="5185136" cy="33906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118"/>
          <p:cNvSpPr txBox="1"/>
          <p:nvPr>
            <p:ph type="title"/>
          </p:nvPr>
        </p:nvSpPr>
        <p:spPr>
          <a:xfrm>
            <a:off x="708600" y="1321425"/>
            <a:ext cx="7726800" cy="3132300"/>
          </a:xfrm>
          <a:prstGeom prst="rect">
            <a:avLst/>
          </a:prstGeom>
        </p:spPr>
        <p:txBody>
          <a:bodyPr anchorCtr="0" anchor="t" bIns="91425" lIns="91425" spcFirstLastPara="1" rIns="91425" wrap="square" tIns="91425">
            <a:noAutofit/>
          </a:bodyPr>
          <a:lstStyle/>
          <a:p>
            <a:pPr indent="-228600" lvl="0" marL="635000" marR="50800" rtl="0" algn="l">
              <a:lnSpc>
                <a:spcPct val="100000"/>
              </a:lnSpc>
              <a:spcBef>
                <a:spcPts val="0"/>
              </a:spcBef>
              <a:spcAft>
                <a:spcPts val="0"/>
              </a:spcAft>
              <a:buClr>
                <a:schemeClr val="accent6"/>
              </a:buClr>
              <a:buSzPts val="2400"/>
              <a:buFont typeface="Arial"/>
              <a:buNone/>
            </a:pPr>
            <a:r>
              <a:rPr b="1" lang="en" sz="2400">
                <a:solidFill>
                  <a:schemeClr val="accent6"/>
                </a:solidFill>
              </a:rPr>
              <a:t>Core</a:t>
            </a:r>
            <a:r>
              <a:rPr lang="en" sz="2400">
                <a:solidFill>
                  <a:schemeClr val="accent6"/>
                </a:solidFill>
              </a:rPr>
              <a:t> — This is a point that has at least </a:t>
            </a:r>
            <a:r>
              <a:rPr i="1" lang="en" sz="2400">
                <a:solidFill>
                  <a:schemeClr val="accent6"/>
                </a:solidFill>
              </a:rPr>
              <a:t>m</a:t>
            </a:r>
            <a:r>
              <a:rPr lang="en" sz="2400">
                <a:solidFill>
                  <a:schemeClr val="accent6"/>
                </a:solidFill>
              </a:rPr>
              <a:t> points within distance </a:t>
            </a:r>
            <a:r>
              <a:rPr i="1" lang="en" sz="2400">
                <a:solidFill>
                  <a:schemeClr val="accent6"/>
                </a:solidFill>
              </a:rPr>
              <a:t>n</a:t>
            </a:r>
            <a:r>
              <a:rPr lang="en" sz="2400">
                <a:solidFill>
                  <a:schemeClr val="accent6"/>
                </a:solidFill>
              </a:rPr>
              <a:t> from itself.</a:t>
            </a:r>
            <a:endParaRPr sz="2400">
              <a:solidFill>
                <a:schemeClr val="accent6"/>
              </a:solidFill>
            </a:endParaRPr>
          </a:p>
          <a:p>
            <a:pPr indent="-228600" lvl="0" marL="635000" marR="50800" rtl="0" algn="l">
              <a:lnSpc>
                <a:spcPct val="100000"/>
              </a:lnSpc>
              <a:spcBef>
                <a:spcPts val="0"/>
              </a:spcBef>
              <a:spcAft>
                <a:spcPts val="0"/>
              </a:spcAft>
              <a:buClr>
                <a:schemeClr val="accent6"/>
              </a:buClr>
              <a:buSzPts val="2400"/>
              <a:buFont typeface="Arial"/>
              <a:buNone/>
            </a:pPr>
            <a:r>
              <a:rPr b="1" lang="en" sz="2400">
                <a:solidFill>
                  <a:schemeClr val="accent6"/>
                </a:solidFill>
              </a:rPr>
              <a:t>Border</a:t>
            </a:r>
            <a:r>
              <a:rPr lang="en" sz="2400">
                <a:solidFill>
                  <a:schemeClr val="accent6"/>
                </a:solidFill>
              </a:rPr>
              <a:t> — This is a point that has at least one Core point at a distance </a:t>
            </a:r>
            <a:r>
              <a:rPr i="1" lang="en" sz="2400">
                <a:solidFill>
                  <a:schemeClr val="accent6"/>
                </a:solidFill>
              </a:rPr>
              <a:t>n</a:t>
            </a:r>
            <a:r>
              <a:rPr lang="en" sz="2400">
                <a:solidFill>
                  <a:schemeClr val="accent6"/>
                </a:solidFill>
              </a:rPr>
              <a:t>.</a:t>
            </a:r>
            <a:endParaRPr sz="2400">
              <a:solidFill>
                <a:schemeClr val="accent6"/>
              </a:solidFill>
            </a:endParaRPr>
          </a:p>
          <a:p>
            <a:pPr indent="-228600" lvl="0" marL="635000" marR="50800" rtl="0" algn="l">
              <a:lnSpc>
                <a:spcPct val="100000"/>
              </a:lnSpc>
              <a:spcBef>
                <a:spcPts val="0"/>
              </a:spcBef>
              <a:spcAft>
                <a:spcPts val="0"/>
              </a:spcAft>
              <a:buClr>
                <a:schemeClr val="accent6"/>
              </a:buClr>
              <a:buSzPts val="2400"/>
              <a:buFont typeface="Arial"/>
              <a:buNone/>
            </a:pPr>
            <a:r>
              <a:rPr b="1" lang="en" sz="2400">
                <a:solidFill>
                  <a:schemeClr val="accent6"/>
                </a:solidFill>
              </a:rPr>
              <a:t>Noise</a:t>
            </a:r>
            <a:r>
              <a:rPr lang="en" sz="2400">
                <a:solidFill>
                  <a:schemeClr val="accent6"/>
                </a:solidFill>
              </a:rPr>
              <a:t> — This is a point that is neither a Core nor a Border. And it has less than </a:t>
            </a:r>
            <a:r>
              <a:rPr i="1" lang="en" sz="2400">
                <a:solidFill>
                  <a:schemeClr val="accent6"/>
                </a:solidFill>
              </a:rPr>
              <a:t>m</a:t>
            </a:r>
            <a:r>
              <a:rPr lang="en" sz="2400">
                <a:solidFill>
                  <a:schemeClr val="accent6"/>
                </a:solidFill>
              </a:rPr>
              <a:t> points within distance </a:t>
            </a:r>
            <a:r>
              <a:rPr i="1" lang="en" sz="2400">
                <a:solidFill>
                  <a:schemeClr val="accent6"/>
                </a:solidFill>
              </a:rPr>
              <a:t>n</a:t>
            </a:r>
            <a:r>
              <a:rPr lang="en" sz="2400">
                <a:solidFill>
                  <a:schemeClr val="accent6"/>
                </a:solidFill>
              </a:rPr>
              <a:t> from itself.</a:t>
            </a:r>
            <a:endParaRPr sz="2400">
              <a:solidFill>
                <a:schemeClr val="accent6"/>
              </a:solidFill>
            </a:endParaRPr>
          </a:p>
          <a:p>
            <a:pPr indent="0" lvl="0" marL="0" rtl="0" algn="l">
              <a:lnSpc>
                <a:spcPct val="100000"/>
              </a:lnSpc>
              <a:spcBef>
                <a:spcPts val="1600"/>
              </a:spcBef>
              <a:spcAft>
                <a:spcPts val="0"/>
              </a:spcAft>
              <a:buNone/>
            </a:pPr>
            <a:r>
              <a:t/>
            </a:r>
            <a:endParaRPr sz="2400">
              <a:solidFill>
                <a:schemeClr val="accent6"/>
              </a:solidFill>
              <a:latin typeface="MuseoModerno ExtraBold"/>
              <a:ea typeface="MuseoModerno ExtraBold"/>
              <a:cs typeface="MuseoModerno ExtraBold"/>
              <a:sym typeface="MuseoModerno ExtraBold"/>
            </a:endParaRPr>
          </a:p>
        </p:txBody>
      </p:sp>
      <p:sp>
        <p:nvSpPr>
          <p:cNvPr id="784" name="Google Shape;784;p118"/>
          <p:cNvSpPr txBox="1"/>
          <p:nvPr/>
        </p:nvSpPr>
        <p:spPr>
          <a:xfrm>
            <a:off x="780825" y="1009500"/>
            <a:ext cx="7213200" cy="43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2500"/>
              </a:spcAft>
              <a:buNone/>
            </a:pPr>
            <a:r>
              <a:t/>
            </a:r>
            <a:endParaRPr sz="1650">
              <a:solidFill>
                <a:schemeClr val="accent6"/>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119"/>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 for DBSCAN</a:t>
            </a:r>
            <a:endParaRPr/>
          </a:p>
        </p:txBody>
      </p:sp>
      <p:sp>
        <p:nvSpPr>
          <p:cNvPr id="790" name="Google Shape;790;p119"/>
          <p:cNvSpPr txBox="1"/>
          <p:nvPr/>
        </p:nvSpPr>
        <p:spPr>
          <a:xfrm>
            <a:off x="1106275" y="1071000"/>
            <a:ext cx="6249900" cy="3070800"/>
          </a:xfrm>
          <a:prstGeom prst="rect">
            <a:avLst/>
          </a:prstGeom>
          <a:noFill/>
          <a:ln>
            <a:noFill/>
          </a:ln>
        </p:spPr>
        <p:txBody>
          <a:bodyPr anchorCtr="0" anchor="t" bIns="91425" lIns="91425" spcFirstLastPara="1" rIns="91425" wrap="square" tIns="91425">
            <a:spAutoFit/>
          </a:bodyPr>
          <a:lstStyle/>
          <a:p>
            <a:pPr indent="0" lvl="0" marL="457200" rtl="0" algn="l">
              <a:lnSpc>
                <a:spcPct val="100000"/>
              </a:lnSpc>
              <a:spcBef>
                <a:spcPts val="0"/>
              </a:spcBef>
              <a:spcAft>
                <a:spcPts val="0"/>
              </a:spcAft>
              <a:buNone/>
            </a:pPr>
            <a:r>
              <a:t/>
            </a:r>
            <a:endParaRPr b="1" sz="1800">
              <a:solidFill>
                <a:schemeClr val="accent6"/>
              </a:solidFill>
              <a:latin typeface="Maven Pro"/>
              <a:ea typeface="Maven Pro"/>
              <a:cs typeface="Maven Pro"/>
              <a:sym typeface="Maven Pro"/>
            </a:endParaRPr>
          </a:p>
          <a:p>
            <a:pPr indent="-342900" lvl="0" marL="457200" marR="50800" rtl="0" algn="l">
              <a:lnSpc>
                <a:spcPct val="100000"/>
              </a:lnSpc>
              <a:spcBef>
                <a:spcPts val="900"/>
              </a:spcBef>
              <a:spcAft>
                <a:spcPts val="0"/>
              </a:spcAft>
              <a:buClr>
                <a:schemeClr val="accent6"/>
              </a:buClr>
              <a:buSzPts val="1800"/>
              <a:buFont typeface="Maven Pro"/>
              <a:buChar char="●"/>
            </a:pPr>
            <a:r>
              <a:rPr b="1" lang="en" sz="1800">
                <a:solidFill>
                  <a:schemeClr val="accent6"/>
                </a:solidFill>
                <a:latin typeface="Maven Pro"/>
                <a:ea typeface="Maven Pro"/>
                <a:cs typeface="Maven Pro"/>
                <a:sym typeface="Maven Pro"/>
              </a:rPr>
              <a:t>The algorithm proceeds by arbitrarily picking up a point in the dataset (until all points have been visited).</a:t>
            </a:r>
            <a:endParaRPr b="1" sz="1800">
              <a:solidFill>
                <a:schemeClr val="accent6"/>
              </a:solidFill>
              <a:latin typeface="Maven Pro"/>
              <a:ea typeface="Maven Pro"/>
              <a:cs typeface="Maven Pro"/>
              <a:sym typeface="Maven Pro"/>
            </a:endParaRPr>
          </a:p>
          <a:p>
            <a:pPr indent="-342900" lvl="0" marL="457200" marR="50800" rtl="0" algn="l">
              <a:lnSpc>
                <a:spcPct val="100000"/>
              </a:lnSpc>
              <a:spcBef>
                <a:spcPts val="0"/>
              </a:spcBef>
              <a:spcAft>
                <a:spcPts val="0"/>
              </a:spcAft>
              <a:buClr>
                <a:schemeClr val="accent6"/>
              </a:buClr>
              <a:buSzPts val="1800"/>
              <a:buFont typeface="Maven Pro"/>
              <a:buChar char="●"/>
            </a:pPr>
            <a:r>
              <a:rPr b="1" lang="en" sz="1800">
                <a:solidFill>
                  <a:schemeClr val="accent6"/>
                </a:solidFill>
                <a:latin typeface="Maven Pro"/>
                <a:ea typeface="Maven Pro"/>
                <a:cs typeface="Maven Pro"/>
                <a:sym typeface="Maven Pro"/>
              </a:rPr>
              <a:t>If there are at least ‘minPoint’ points within a radius of ‘ε’ to the point then we consider all these points to be part of the same cluster.</a:t>
            </a:r>
            <a:endParaRPr b="1" sz="1800">
              <a:solidFill>
                <a:schemeClr val="accent6"/>
              </a:solidFill>
              <a:latin typeface="Maven Pro"/>
              <a:ea typeface="Maven Pro"/>
              <a:cs typeface="Maven Pro"/>
              <a:sym typeface="Maven Pro"/>
            </a:endParaRPr>
          </a:p>
          <a:p>
            <a:pPr indent="-342900" lvl="0" marL="457200" marR="50800" rtl="0" algn="l">
              <a:lnSpc>
                <a:spcPct val="100000"/>
              </a:lnSpc>
              <a:spcBef>
                <a:spcPts val="0"/>
              </a:spcBef>
              <a:spcAft>
                <a:spcPts val="0"/>
              </a:spcAft>
              <a:buClr>
                <a:schemeClr val="accent6"/>
              </a:buClr>
              <a:buSzPts val="1800"/>
              <a:buFont typeface="Maven Pro"/>
              <a:buChar char="●"/>
            </a:pPr>
            <a:r>
              <a:rPr b="1" lang="en" sz="1800">
                <a:solidFill>
                  <a:schemeClr val="accent6"/>
                </a:solidFill>
                <a:latin typeface="Maven Pro"/>
                <a:ea typeface="Maven Pro"/>
                <a:cs typeface="Maven Pro"/>
                <a:sym typeface="Maven Pro"/>
              </a:rPr>
              <a:t>The clusters are then expanded by recursively repeating the neighborhood calculation for each neighboring point</a:t>
            </a:r>
            <a:endParaRPr b="1" sz="1800">
              <a:solidFill>
                <a:schemeClr val="accent6"/>
              </a:solidFill>
              <a:latin typeface="Maven Pro"/>
              <a:ea typeface="Maven Pro"/>
              <a:cs typeface="Maven Pro"/>
              <a:sym typeface="Maven Pro"/>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120"/>
          <p:cNvSpPr txBox="1"/>
          <p:nvPr>
            <p:ph type="title"/>
          </p:nvPr>
        </p:nvSpPr>
        <p:spPr>
          <a:xfrm>
            <a:off x="837900" y="330100"/>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Diagram</a:t>
            </a:r>
            <a:endParaRPr/>
          </a:p>
        </p:txBody>
      </p:sp>
      <p:pic>
        <p:nvPicPr>
          <p:cNvPr id="796" name="Google Shape;796;p120"/>
          <p:cNvPicPr preferRelativeResize="0"/>
          <p:nvPr/>
        </p:nvPicPr>
        <p:blipFill>
          <a:blip r:embed="rId3">
            <a:alphaModFix/>
          </a:blip>
          <a:stretch>
            <a:fillRect/>
          </a:stretch>
        </p:blipFill>
        <p:spPr>
          <a:xfrm>
            <a:off x="1445450" y="1017725"/>
            <a:ext cx="6082919" cy="38209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21"/>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seoModerno ExtraBold"/>
                <a:ea typeface="MuseoModerno ExtraBold"/>
                <a:cs typeface="MuseoModerno ExtraBold"/>
                <a:sym typeface="MuseoModerno ExtraBold"/>
              </a:rPr>
              <a:t>Parameter Estimation</a:t>
            </a:r>
            <a:endParaRPr>
              <a:latin typeface="MuseoModerno ExtraBold"/>
              <a:ea typeface="MuseoModerno ExtraBold"/>
              <a:cs typeface="MuseoModerno ExtraBold"/>
              <a:sym typeface="MuseoModerno ExtraBold"/>
            </a:endParaRPr>
          </a:p>
        </p:txBody>
      </p:sp>
      <p:sp>
        <p:nvSpPr>
          <p:cNvPr id="802" name="Google Shape;802;p121"/>
          <p:cNvSpPr txBox="1"/>
          <p:nvPr/>
        </p:nvSpPr>
        <p:spPr>
          <a:xfrm>
            <a:off x="780825" y="1009500"/>
            <a:ext cx="7213200" cy="400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6"/>
                </a:solidFill>
                <a:latin typeface="Maven Pro SemiBold"/>
                <a:ea typeface="Maven Pro SemiBold"/>
                <a:cs typeface="Maven Pro SemiBold"/>
                <a:sym typeface="Maven Pro SemiBold"/>
              </a:rPr>
              <a:t>Every data mining task has the problem of parameters. Every parameter influences the algorithm in specific ways. For DBSCAN, the parameters ε and minPts are needed.</a:t>
            </a:r>
            <a:endParaRPr>
              <a:solidFill>
                <a:schemeClr val="accent6"/>
              </a:solidFill>
              <a:latin typeface="Maven Pro SemiBold"/>
              <a:ea typeface="Maven Pro SemiBold"/>
              <a:cs typeface="Maven Pro SemiBold"/>
              <a:sym typeface="Maven Pro SemiBold"/>
            </a:endParaRPr>
          </a:p>
          <a:p>
            <a:pPr indent="0" lvl="0" marL="0" rtl="0" algn="l">
              <a:spcBef>
                <a:spcPts val="0"/>
              </a:spcBef>
              <a:spcAft>
                <a:spcPts val="0"/>
              </a:spcAft>
              <a:buClr>
                <a:schemeClr val="dk1"/>
              </a:buClr>
              <a:buSzPts val="1100"/>
              <a:buFont typeface="Arial"/>
              <a:buNone/>
            </a:pPr>
            <a:r>
              <a:t/>
            </a:r>
            <a:endParaRPr>
              <a:solidFill>
                <a:schemeClr val="accent6"/>
              </a:solidFill>
              <a:latin typeface="Maven Pro SemiBold"/>
              <a:ea typeface="Maven Pro SemiBold"/>
              <a:cs typeface="Maven Pro SemiBold"/>
              <a:sym typeface="Maven Pro SemiBold"/>
            </a:endParaRPr>
          </a:p>
          <a:p>
            <a:pPr indent="-228600" lvl="0" marL="457200" rtl="0" algn="l">
              <a:spcBef>
                <a:spcPts val="0"/>
              </a:spcBef>
              <a:spcAft>
                <a:spcPts val="0"/>
              </a:spcAft>
              <a:buClr>
                <a:schemeClr val="accent6"/>
              </a:buClr>
              <a:buSzPts val="1600"/>
              <a:buFont typeface="Maven Pro SemiBold"/>
              <a:buNone/>
            </a:pPr>
            <a:r>
              <a:rPr lang="en" sz="1600">
                <a:solidFill>
                  <a:schemeClr val="accent6"/>
                </a:solidFill>
                <a:latin typeface="Maven Pro SemiBold"/>
                <a:ea typeface="Maven Pro SemiBold"/>
                <a:cs typeface="Maven Pro SemiBold"/>
                <a:sym typeface="Maven Pro SemiBold"/>
              </a:rPr>
              <a:t>minPts: As a rule of thumb, a minimum minPts can be derived from the number of dimensions D in the data set, as </a:t>
            </a:r>
            <a:r>
              <a:rPr i="1" lang="en" sz="1600">
                <a:solidFill>
                  <a:schemeClr val="accent6"/>
                </a:solidFill>
                <a:latin typeface="Maven Pro SemiBold"/>
                <a:ea typeface="Maven Pro SemiBold"/>
                <a:cs typeface="Maven Pro SemiBold"/>
                <a:sym typeface="Maven Pro SemiBold"/>
              </a:rPr>
              <a:t>minPts ≥ D + 1</a:t>
            </a:r>
            <a:r>
              <a:rPr lang="en" sz="1600">
                <a:solidFill>
                  <a:schemeClr val="accent6"/>
                </a:solidFill>
                <a:latin typeface="Maven Pro SemiBold"/>
                <a:ea typeface="Maven Pro SemiBold"/>
                <a:cs typeface="Maven Pro SemiBold"/>
                <a:sym typeface="Maven Pro SemiBold"/>
              </a:rPr>
              <a:t>. The low value minPts = 1 does not make sense, as then every point on its own will already be a cluster. With </a:t>
            </a:r>
            <a:r>
              <a:rPr i="1" lang="en" sz="1600">
                <a:solidFill>
                  <a:schemeClr val="accent6"/>
                </a:solidFill>
                <a:latin typeface="Maven Pro SemiBold"/>
                <a:ea typeface="Maven Pro SemiBold"/>
                <a:cs typeface="Maven Pro SemiBold"/>
                <a:sym typeface="Maven Pro SemiBold"/>
              </a:rPr>
              <a:t>minPts ≤ 2,</a:t>
            </a:r>
            <a:r>
              <a:rPr lang="en" sz="1600">
                <a:solidFill>
                  <a:schemeClr val="accent6"/>
                </a:solidFill>
                <a:latin typeface="Maven Pro SemiBold"/>
                <a:ea typeface="Maven Pro SemiBold"/>
                <a:cs typeface="Maven Pro SemiBold"/>
                <a:sym typeface="Maven Pro SemiBold"/>
              </a:rPr>
              <a:t> the result will be the same as of </a:t>
            </a:r>
            <a:r>
              <a:rPr lang="en" sz="1600" u="sng">
                <a:solidFill>
                  <a:schemeClr val="accent6"/>
                </a:solidFill>
                <a:latin typeface="Maven Pro SemiBold"/>
                <a:ea typeface="Maven Pro SemiBold"/>
                <a:cs typeface="Maven Pro SemiBold"/>
                <a:sym typeface="Maven Pro SemiBold"/>
              </a:rPr>
              <a:t>hierarchical clustering</a:t>
            </a:r>
            <a:r>
              <a:rPr lang="en" sz="1600">
                <a:solidFill>
                  <a:schemeClr val="accent6"/>
                </a:solidFill>
                <a:latin typeface="Maven Pro SemiBold"/>
                <a:ea typeface="Maven Pro SemiBold"/>
                <a:cs typeface="Maven Pro SemiBold"/>
                <a:sym typeface="Maven Pro SemiBold"/>
              </a:rPr>
              <a:t> with the single link metric, with the dendrogram cut at height ε. Therefore, minPts must be chosen at least 3.</a:t>
            </a:r>
            <a:endParaRPr sz="1600">
              <a:solidFill>
                <a:schemeClr val="accent6"/>
              </a:solidFill>
              <a:latin typeface="Maven Pro SemiBold"/>
              <a:ea typeface="Maven Pro SemiBold"/>
              <a:cs typeface="Maven Pro SemiBold"/>
              <a:sym typeface="Maven Pro SemiBold"/>
            </a:endParaRPr>
          </a:p>
          <a:p>
            <a:pPr indent="-228600" lvl="0" marL="457200" rtl="0" algn="l">
              <a:spcBef>
                <a:spcPts val="0"/>
              </a:spcBef>
              <a:spcAft>
                <a:spcPts val="0"/>
              </a:spcAft>
              <a:buClr>
                <a:schemeClr val="accent6"/>
              </a:buClr>
              <a:buSzPts val="1600"/>
              <a:buFont typeface="Maven Pro SemiBold"/>
              <a:buNone/>
            </a:pPr>
            <a:r>
              <a:rPr lang="en" sz="1600">
                <a:solidFill>
                  <a:schemeClr val="accent6"/>
                </a:solidFill>
                <a:latin typeface="Maven Pro SemiBold"/>
                <a:ea typeface="Maven Pro SemiBold"/>
                <a:cs typeface="Maven Pro SemiBold"/>
                <a:sym typeface="Maven Pro SemiBold"/>
              </a:rPr>
              <a:t> However, larger values are usually better for data sets with noise and will yield more significant clusters. As a rule of thumb, </a:t>
            </a:r>
            <a:r>
              <a:rPr i="1" lang="en" sz="1600">
                <a:solidFill>
                  <a:schemeClr val="accent6"/>
                </a:solidFill>
                <a:latin typeface="Maven Pro SemiBold"/>
                <a:ea typeface="Maven Pro SemiBold"/>
                <a:cs typeface="Maven Pro SemiBold"/>
                <a:sym typeface="Maven Pro SemiBold"/>
              </a:rPr>
              <a:t>minPts = 2·dim</a:t>
            </a:r>
            <a:r>
              <a:rPr lang="en" sz="1600">
                <a:solidFill>
                  <a:schemeClr val="accent6"/>
                </a:solidFill>
                <a:latin typeface="Maven Pro SemiBold"/>
                <a:ea typeface="Maven Pro SemiBold"/>
                <a:cs typeface="Maven Pro SemiBold"/>
                <a:sym typeface="Maven Pro SemiBold"/>
              </a:rPr>
              <a:t> can be used, but it may be necessary to choose larger values for very large data, for noisy data or for data that contains many duplicates.</a:t>
            </a:r>
            <a:endParaRPr sz="1600">
              <a:solidFill>
                <a:schemeClr val="accent6"/>
              </a:solidFill>
              <a:latin typeface="Maven Pro SemiBold"/>
              <a:ea typeface="Maven Pro SemiBold"/>
              <a:cs typeface="Maven Pro SemiBold"/>
              <a:sym typeface="Maven Pro SemiBo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122"/>
          <p:cNvSpPr txBox="1"/>
          <p:nvPr/>
        </p:nvSpPr>
        <p:spPr>
          <a:xfrm>
            <a:off x="780825" y="1009500"/>
            <a:ext cx="7213200" cy="3401700"/>
          </a:xfrm>
          <a:prstGeom prst="rect">
            <a:avLst/>
          </a:prstGeom>
          <a:noFill/>
          <a:ln>
            <a:noFill/>
          </a:ln>
        </p:spPr>
        <p:txBody>
          <a:bodyPr anchorCtr="0" anchor="t" bIns="91425" lIns="91425" spcFirstLastPara="1" rIns="91425" wrap="square" tIns="91425">
            <a:spAutoFit/>
          </a:bodyPr>
          <a:lstStyle/>
          <a:p>
            <a:pPr indent="-228600" lvl="0" marL="457200" rtl="0" algn="l">
              <a:spcBef>
                <a:spcPts val="0"/>
              </a:spcBef>
              <a:spcAft>
                <a:spcPts val="0"/>
              </a:spcAft>
              <a:buClr>
                <a:schemeClr val="accent6"/>
              </a:buClr>
              <a:buSzPts val="1900"/>
              <a:buFont typeface="Maven Pro SemiBold"/>
              <a:buNone/>
            </a:pPr>
            <a:r>
              <a:rPr lang="en" sz="1900">
                <a:solidFill>
                  <a:schemeClr val="accent6"/>
                </a:solidFill>
                <a:latin typeface="Maven Pro SemiBold"/>
                <a:ea typeface="Maven Pro SemiBold"/>
                <a:cs typeface="Maven Pro SemiBold"/>
                <a:sym typeface="Maven Pro SemiBold"/>
              </a:rPr>
              <a:t>ε: The value for ε can then be chosen by using a </a:t>
            </a:r>
            <a:r>
              <a:rPr lang="en" sz="1900" u="sng">
                <a:solidFill>
                  <a:schemeClr val="accent6"/>
                </a:solidFill>
                <a:latin typeface="Maven Pro SemiBold"/>
                <a:ea typeface="Maven Pro SemiBold"/>
                <a:cs typeface="Maven Pro SemiBold"/>
                <a:sym typeface="Maven Pro SemiBold"/>
                <a:hlinkClick r:id="rId3">
                  <a:extLst>
                    <a:ext uri="{A12FA001-AC4F-418D-AE19-62706E023703}">
                      <ahyp:hlinkClr val="tx"/>
                    </a:ext>
                  </a:extLst>
                </a:hlinkClick>
              </a:rPr>
              <a:t>k-distance graph</a:t>
            </a:r>
            <a:r>
              <a:rPr lang="en" sz="1900">
                <a:solidFill>
                  <a:schemeClr val="accent6"/>
                </a:solidFill>
                <a:latin typeface="Maven Pro SemiBold"/>
                <a:ea typeface="Maven Pro SemiBold"/>
                <a:cs typeface="Maven Pro SemiBold"/>
                <a:sym typeface="Maven Pro SemiBold"/>
              </a:rPr>
              <a:t>, plotting the distance to the k = minPts-1 nearest neighbor ordered from the largest to the smallest value. Good values of ε are where this plot shows an “elbow”: if ε is chosen much too small, a large part of the data will not be clustered; whereas for a too high value of ε, clusters will merge and the majority of objects will be in the same cluster. In general, small values of ε are preferable, and as a rule of thumb, only a small fraction of points should be within this distance of each other.</a:t>
            </a:r>
            <a:endParaRPr sz="1900">
              <a:solidFill>
                <a:schemeClr val="accent6"/>
              </a:solidFill>
              <a:latin typeface="Maven Pro SemiBold"/>
              <a:ea typeface="Maven Pro SemiBold"/>
              <a:cs typeface="Maven Pro SemiBold"/>
              <a:sym typeface="Maven Pro SemiBol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123"/>
          <p:cNvSpPr txBox="1"/>
          <p:nvPr/>
        </p:nvSpPr>
        <p:spPr>
          <a:xfrm>
            <a:off x="829350" y="1307425"/>
            <a:ext cx="7485300" cy="2647500"/>
          </a:xfrm>
          <a:prstGeom prst="rect">
            <a:avLst/>
          </a:prstGeom>
          <a:noFill/>
          <a:ln>
            <a:noFill/>
          </a:ln>
        </p:spPr>
        <p:txBody>
          <a:bodyPr anchorCtr="0" anchor="t" bIns="91425" lIns="91425" spcFirstLastPara="1" rIns="91425" wrap="square" tIns="91425">
            <a:spAutoFit/>
          </a:bodyPr>
          <a:lstStyle/>
          <a:p>
            <a:pPr indent="-228600" lvl="0" marL="635000" marR="50800" rtl="0" algn="l">
              <a:lnSpc>
                <a:spcPct val="100000"/>
              </a:lnSpc>
              <a:spcBef>
                <a:spcPts val="0"/>
              </a:spcBef>
              <a:spcAft>
                <a:spcPts val="0"/>
              </a:spcAft>
              <a:buClr>
                <a:schemeClr val="accent6"/>
              </a:buClr>
              <a:buSzPts val="2000"/>
              <a:buNone/>
            </a:pPr>
            <a:r>
              <a:rPr lang="en" sz="2000">
                <a:solidFill>
                  <a:schemeClr val="accent6"/>
                </a:solidFill>
                <a:latin typeface="Maven Pro SemiBold"/>
                <a:ea typeface="Maven Pro SemiBold"/>
                <a:cs typeface="Maven Pro SemiBold"/>
                <a:sym typeface="Maven Pro SemiBold"/>
              </a:rPr>
              <a:t>Distance function: The choice of distance function is tightly linked to the choice of ε, and has a major impact on the outcomes. In general, it will be necessary to first identify a reasonable measure of similarity for the data set, before the parameter ε can be chosen. There is no estimation for this parameter, but the distance functions need to be chosen appropriately for the data set.</a:t>
            </a:r>
            <a:endParaRPr sz="2000">
              <a:solidFill>
                <a:schemeClr val="accent6"/>
              </a:solidFill>
              <a:latin typeface="Maven Pro SemiBold"/>
              <a:ea typeface="Maven Pro SemiBold"/>
              <a:cs typeface="Maven Pro SemiBold"/>
              <a:sym typeface="Maven Pro SemiBo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124"/>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Complexity of DBSCAN</a:t>
            </a:r>
            <a:endParaRPr/>
          </a:p>
        </p:txBody>
      </p:sp>
      <p:sp>
        <p:nvSpPr>
          <p:cNvPr id="818" name="Google Shape;818;p124"/>
          <p:cNvSpPr txBox="1"/>
          <p:nvPr/>
        </p:nvSpPr>
        <p:spPr>
          <a:xfrm>
            <a:off x="617775" y="1393600"/>
            <a:ext cx="7557300" cy="2955300"/>
          </a:xfrm>
          <a:prstGeom prst="rect">
            <a:avLst/>
          </a:prstGeom>
          <a:noFill/>
          <a:ln>
            <a:noFill/>
          </a:ln>
        </p:spPr>
        <p:txBody>
          <a:bodyPr anchorCtr="0" anchor="t" bIns="91425" lIns="91425" spcFirstLastPara="1" rIns="91425" wrap="square" tIns="91425">
            <a:spAutoFit/>
          </a:bodyPr>
          <a:lstStyle/>
          <a:p>
            <a:pPr indent="-228600" lvl="0" marL="457200" rtl="0" algn="l">
              <a:spcBef>
                <a:spcPts val="0"/>
              </a:spcBef>
              <a:spcAft>
                <a:spcPts val="0"/>
              </a:spcAft>
              <a:buClr>
                <a:schemeClr val="accent6"/>
              </a:buClr>
              <a:buSzPts val="1800"/>
              <a:buFont typeface="Maven Pro SemiBold"/>
              <a:buNone/>
            </a:pPr>
            <a:r>
              <a:rPr lang="en" sz="1800">
                <a:solidFill>
                  <a:schemeClr val="accent6"/>
                </a:solidFill>
                <a:latin typeface="Maven Pro SemiBold"/>
                <a:ea typeface="Maven Pro SemiBold"/>
                <a:cs typeface="Maven Pro SemiBold"/>
                <a:sym typeface="Maven Pro SemiBold"/>
              </a:rPr>
              <a:t>Best Case: If an indexing system is used to store the dataset such that neighborhood queries are executed in logarithmic time, we get O(nlogn) average runtime complexity.</a:t>
            </a:r>
            <a:endParaRPr sz="1800">
              <a:solidFill>
                <a:schemeClr val="accent6"/>
              </a:solidFill>
              <a:latin typeface="Maven Pro SemiBold"/>
              <a:ea typeface="Maven Pro SemiBold"/>
              <a:cs typeface="Maven Pro SemiBold"/>
              <a:sym typeface="Maven Pro SemiBold"/>
            </a:endParaRPr>
          </a:p>
          <a:p>
            <a:pPr indent="-228600" lvl="0" marL="457200" rtl="0" algn="l">
              <a:spcBef>
                <a:spcPts val="0"/>
              </a:spcBef>
              <a:spcAft>
                <a:spcPts val="0"/>
              </a:spcAft>
              <a:buClr>
                <a:schemeClr val="accent6"/>
              </a:buClr>
              <a:buSzPts val="1800"/>
              <a:buFont typeface="Maven Pro SemiBold"/>
              <a:buNone/>
            </a:pPr>
            <a:r>
              <a:t/>
            </a:r>
            <a:endParaRPr sz="1800">
              <a:solidFill>
                <a:schemeClr val="accent6"/>
              </a:solidFill>
              <a:latin typeface="Maven Pro SemiBold"/>
              <a:ea typeface="Maven Pro SemiBold"/>
              <a:cs typeface="Maven Pro SemiBold"/>
              <a:sym typeface="Maven Pro SemiBold"/>
            </a:endParaRPr>
          </a:p>
          <a:p>
            <a:pPr indent="-228600" lvl="0" marL="457200" rtl="0" algn="l">
              <a:spcBef>
                <a:spcPts val="0"/>
              </a:spcBef>
              <a:spcAft>
                <a:spcPts val="0"/>
              </a:spcAft>
              <a:buClr>
                <a:schemeClr val="accent6"/>
              </a:buClr>
              <a:buSzPts val="1800"/>
              <a:buFont typeface="Maven Pro SemiBold"/>
              <a:buNone/>
            </a:pPr>
            <a:r>
              <a:rPr lang="en" sz="1800">
                <a:solidFill>
                  <a:schemeClr val="accent6"/>
                </a:solidFill>
                <a:latin typeface="Maven Pro SemiBold"/>
                <a:ea typeface="Maven Pro SemiBold"/>
                <a:cs typeface="Maven Pro SemiBold"/>
                <a:sym typeface="Maven Pro SemiBold"/>
              </a:rPr>
              <a:t>Worst Case: Without the use of index structure or on degenerated data (e.g. all points within a distance less than ε), the worst-case run time complexity remains O(n²).</a:t>
            </a:r>
            <a:endParaRPr sz="1800">
              <a:solidFill>
                <a:schemeClr val="accent6"/>
              </a:solidFill>
              <a:latin typeface="Maven Pro SemiBold"/>
              <a:ea typeface="Maven Pro SemiBold"/>
              <a:cs typeface="Maven Pro SemiBold"/>
              <a:sym typeface="Maven Pro SemiBold"/>
            </a:endParaRPr>
          </a:p>
          <a:p>
            <a:pPr indent="-228600" lvl="0" marL="457200" rtl="0" algn="l">
              <a:spcBef>
                <a:spcPts val="0"/>
              </a:spcBef>
              <a:spcAft>
                <a:spcPts val="0"/>
              </a:spcAft>
              <a:buClr>
                <a:schemeClr val="accent6"/>
              </a:buClr>
              <a:buSzPts val="1800"/>
              <a:buFont typeface="Maven Pro SemiBold"/>
              <a:buNone/>
            </a:pPr>
            <a:r>
              <a:t/>
            </a:r>
            <a:endParaRPr sz="1800">
              <a:solidFill>
                <a:schemeClr val="accent6"/>
              </a:solidFill>
              <a:latin typeface="Maven Pro SemiBold"/>
              <a:ea typeface="Maven Pro SemiBold"/>
              <a:cs typeface="Maven Pro SemiBold"/>
              <a:sym typeface="Maven Pro SemiBold"/>
            </a:endParaRPr>
          </a:p>
          <a:p>
            <a:pPr indent="-228600" lvl="0" marL="457200" rtl="0" algn="l">
              <a:spcBef>
                <a:spcPts val="0"/>
              </a:spcBef>
              <a:spcAft>
                <a:spcPts val="0"/>
              </a:spcAft>
              <a:buClr>
                <a:schemeClr val="accent6"/>
              </a:buClr>
              <a:buSzPts val="1800"/>
              <a:buFont typeface="Maven Pro SemiBold"/>
              <a:buNone/>
            </a:pPr>
            <a:r>
              <a:rPr lang="en" sz="1800">
                <a:solidFill>
                  <a:schemeClr val="accent6"/>
                </a:solidFill>
                <a:latin typeface="Maven Pro SemiBold"/>
                <a:ea typeface="Maven Pro SemiBold"/>
                <a:cs typeface="Maven Pro SemiBold"/>
                <a:sym typeface="Maven Pro SemiBold"/>
              </a:rPr>
              <a:t>Average Case: Same as best/worst case depending on data and implementation of the algorithm.</a:t>
            </a:r>
            <a:endParaRPr sz="1800">
              <a:solidFill>
                <a:schemeClr val="accent6"/>
              </a:solidFill>
              <a:latin typeface="Maven Pro SemiBold"/>
              <a:ea typeface="Maven Pro SemiBold"/>
              <a:cs typeface="Maven Pro SemiBold"/>
              <a:sym typeface="Maven Pro SemiBo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125"/>
          <p:cNvSpPr txBox="1"/>
          <p:nvPr>
            <p:ph type="title"/>
          </p:nvPr>
        </p:nvSpPr>
        <p:spPr>
          <a:xfrm>
            <a:off x="597050" y="271500"/>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Advantage</a:t>
            </a:r>
            <a:endParaRPr/>
          </a:p>
        </p:txBody>
      </p:sp>
      <p:sp>
        <p:nvSpPr>
          <p:cNvPr id="824" name="Google Shape;824;p125"/>
          <p:cNvSpPr txBox="1"/>
          <p:nvPr/>
        </p:nvSpPr>
        <p:spPr>
          <a:xfrm>
            <a:off x="597050" y="844200"/>
            <a:ext cx="7074900" cy="1231500"/>
          </a:xfrm>
          <a:prstGeom prst="rect">
            <a:avLst/>
          </a:prstGeom>
          <a:noFill/>
          <a:ln>
            <a:noFill/>
          </a:ln>
        </p:spPr>
        <p:txBody>
          <a:bodyPr anchorCtr="0" anchor="t" bIns="91425" lIns="91425" spcFirstLastPara="1" rIns="91425" wrap="square" tIns="91425">
            <a:spAutoFit/>
          </a:bodyPr>
          <a:lstStyle/>
          <a:p>
            <a:pPr indent="-336550" lvl="0" marL="457200" rtl="0" algn="l">
              <a:lnSpc>
                <a:spcPct val="100000"/>
              </a:lnSpc>
              <a:spcBef>
                <a:spcPts val="3000"/>
              </a:spcBef>
              <a:spcAft>
                <a:spcPts val="0"/>
              </a:spcAft>
              <a:buClr>
                <a:schemeClr val="accent6"/>
              </a:buClr>
              <a:buSzPts val="1700"/>
              <a:buFont typeface="Maven Pro SemiBold"/>
              <a:buChar char="●"/>
            </a:pPr>
            <a:r>
              <a:rPr lang="en" sz="1700">
                <a:solidFill>
                  <a:schemeClr val="accent6"/>
                </a:solidFill>
                <a:latin typeface="Maven Pro SemiBold"/>
                <a:ea typeface="Maven Pro SemiBold"/>
                <a:cs typeface="Maven Pro SemiBold"/>
                <a:sym typeface="Maven Pro SemiBold"/>
              </a:rPr>
              <a:t>DBSCAN does not require one to specify the number of clusters beforehand.</a:t>
            </a:r>
            <a:endParaRPr sz="1700">
              <a:solidFill>
                <a:schemeClr val="accent6"/>
              </a:solidFill>
              <a:latin typeface="Maven Pro SemiBold"/>
              <a:ea typeface="Maven Pro SemiBold"/>
              <a:cs typeface="Maven Pro SemiBold"/>
              <a:sym typeface="Maven Pro SemiBold"/>
            </a:endParaRPr>
          </a:p>
          <a:p>
            <a:pPr indent="-336550" lvl="0" marL="457200" rtl="0" algn="l">
              <a:lnSpc>
                <a:spcPct val="100000"/>
              </a:lnSpc>
              <a:spcBef>
                <a:spcPts val="0"/>
              </a:spcBef>
              <a:spcAft>
                <a:spcPts val="0"/>
              </a:spcAft>
              <a:buClr>
                <a:schemeClr val="accent6"/>
              </a:buClr>
              <a:buSzPts val="1700"/>
              <a:buFont typeface="Maven Pro SemiBold"/>
              <a:buChar char="●"/>
            </a:pPr>
            <a:r>
              <a:rPr lang="en" sz="1700">
                <a:solidFill>
                  <a:schemeClr val="accent6"/>
                </a:solidFill>
                <a:latin typeface="Maven Pro SemiBold"/>
                <a:ea typeface="Maven Pro SemiBold"/>
                <a:cs typeface="Maven Pro SemiBold"/>
                <a:sym typeface="Maven Pro SemiBold"/>
              </a:rPr>
              <a:t>DBSCAN performs well with arbitrary shaped clusters.</a:t>
            </a:r>
            <a:endParaRPr sz="1700">
              <a:solidFill>
                <a:schemeClr val="accent6"/>
              </a:solidFill>
              <a:latin typeface="Maven Pro SemiBold"/>
              <a:ea typeface="Maven Pro SemiBold"/>
              <a:cs typeface="Maven Pro SemiBold"/>
              <a:sym typeface="Maven Pro SemiBold"/>
            </a:endParaRPr>
          </a:p>
          <a:p>
            <a:pPr indent="-336550" lvl="0" marL="457200" rtl="0" algn="l">
              <a:lnSpc>
                <a:spcPct val="100000"/>
              </a:lnSpc>
              <a:spcBef>
                <a:spcPts val="0"/>
              </a:spcBef>
              <a:spcAft>
                <a:spcPts val="0"/>
              </a:spcAft>
              <a:buClr>
                <a:schemeClr val="accent6"/>
              </a:buClr>
              <a:buSzPts val="1700"/>
              <a:buFont typeface="Maven Pro SemiBold"/>
              <a:buChar char="●"/>
            </a:pPr>
            <a:r>
              <a:rPr lang="en" sz="1700">
                <a:solidFill>
                  <a:schemeClr val="accent6"/>
                </a:solidFill>
                <a:latin typeface="Maven Pro SemiBold"/>
                <a:ea typeface="Maven Pro SemiBold"/>
                <a:cs typeface="Maven Pro SemiBold"/>
                <a:sym typeface="Maven Pro SemiBold"/>
              </a:rPr>
              <a:t>DBSCAN has a notion of noise, and is robust to </a:t>
            </a:r>
            <a:r>
              <a:rPr lang="en" sz="1700" u="sng">
                <a:solidFill>
                  <a:schemeClr val="accent6"/>
                </a:solidFill>
                <a:latin typeface="Maven Pro SemiBold"/>
                <a:ea typeface="Maven Pro SemiBold"/>
                <a:cs typeface="Maven Pro SemiBold"/>
                <a:sym typeface="Maven Pro SemiBold"/>
                <a:hlinkClick r:id="rId3">
                  <a:extLst>
                    <a:ext uri="{A12FA001-AC4F-418D-AE19-62706E023703}">
                      <ahyp:hlinkClr val="tx"/>
                    </a:ext>
                  </a:extLst>
                </a:hlinkClick>
              </a:rPr>
              <a:t>outliers</a:t>
            </a:r>
            <a:r>
              <a:rPr lang="en" sz="1700">
                <a:solidFill>
                  <a:schemeClr val="accent6"/>
                </a:solidFill>
                <a:latin typeface="Maven Pro SemiBold"/>
                <a:ea typeface="Maven Pro SemiBold"/>
                <a:cs typeface="Maven Pro SemiBold"/>
                <a:sym typeface="Maven Pro SemiBold"/>
              </a:rPr>
              <a:t>.</a:t>
            </a:r>
            <a:endParaRPr sz="1700">
              <a:solidFill>
                <a:schemeClr val="accent6"/>
              </a:solidFill>
              <a:latin typeface="Maven Pro SemiBold"/>
              <a:ea typeface="Maven Pro SemiBold"/>
              <a:cs typeface="Maven Pro SemiBold"/>
              <a:sym typeface="Maven Pro SemiBold"/>
            </a:endParaRPr>
          </a:p>
        </p:txBody>
      </p:sp>
      <p:sp>
        <p:nvSpPr>
          <p:cNvPr id="825" name="Google Shape;825;p125"/>
          <p:cNvSpPr txBox="1"/>
          <p:nvPr>
            <p:ph type="title"/>
          </p:nvPr>
        </p:nvSpPr>
        <p:spPr>
          <a:xfrm>
            <a:off x="544800" y="2031000"/>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Disa</a:t>
            </a:r>
            <a:r>
              <a:rPr lang="en"/>
              <a:t>dvantage</a:t>
            </a:r>
            <a:endParaRPr/>
          </a:p>
        </p:txBody>
      </p:sp>
      <p:sp>
        <p:nvSpPr>
          <p:cNvPr id="826" name="Google Shape;826;p125"/>
          <p:cNvSpPr txBox="1"/>
          <p:nvPr/>
        </p:nvSpPr>
        <p:spPr>
          <a:xfrm>
            <a:off x="872400" y="2603700"/>
            <a:ext cx="7399200" cy="25398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accent6"/>
              </a:buClr>
              <a:buSzPts val="1700"/>
              <a:buFont typeface="Maven Pro SemiBold"/>
              <a:buChar char="●"/>
            </a:pPr>
            <a:r>
              <a:rPr lang="en" sz="1700">
                <a:solidFill>
                  <a:schemeClr val="accent6"/>
                </a:solidFill>
                <a:latin typeface="Maven Pro SemiBold"/>
                <a:ea typeface="Maven Pro SemiBold"/>
                <a:cs typeface="Maven Pro SemiBold"/>
                <a:sym typeface="Maven Pro SemiBold"/>
              </a:rPr>
              <a:t>DBSCAN cannot cluster data-sets with large differences in densities well, since then the minPts-eps combination cannot be chosen appropriately for all clusters.</a:t>
            </a:r>
            <a:endParaRPr sz="1700">
              <a:solidFill>
                <a:schemeClr val="accent6"/>
              </a:solidFill>
              <a:latin typeface="Maven Pro SemiBold"/>
              <a:ea typeface="Maven Pro SemiBold"/>
              <a:cs typeface="Maven Pro SemiBold"/>
              <a:sym typeface="Maven Pro SemiBold"/>
            </a:endParaRPr>
          </a:p>
          <a:p>
            <a:pPr indent="-336550" lvl="0" marL="457200" rtl="0" algn="l">
              <a:spcBef>
                <a:spcPts val="0"/>
              </a:spcBef>
              <a:spcAft>
                <a:spcPts val="0"/>
              </a:spcAft>
              <a:buClr>
                <a:schemeClr val="accent6"/>
              </a:buClr>
              <a:buSzPts val="1700"/>
              <a:buFont typeface="Maven Pro SemiBold"/>
              <a:buChar char="●"/>
            </a:pPr>
            <a:r>
              <a:rPr lang="en" sz="1700">
                <a:solidFill>
                  <a:schemeClr val="accent6"/>
                </a:solidFill>
                <a:latin typeface="Maven Pro SemiBold"/>
                <a:ea typeface="Maven Pro SemiBold"/>
                <a:cs typeface="Maven Pro SemiBold"/>
                <a:sym typeface="Maven Pro SemiBold"/>
              </a:rPr>
              <a:t>Choosing a meaningful eps value can be difficult if the data isn't well understood.</a:t>
            </a:r>
            <a:endParaRPr sz="1700">
              <a:solidFill>
                <a:schemeClr val="accent6"/>
              </a:solidFill>
              <a:latin typeface="Maven Pro SemiBold"/>
              <a:ea typeface="Maven Pro SemiBold"/>
              <a:cs typeface="Maven Pro SemiBold"/>
              <a:sym typeface="Maven Pro SemiBold"/>
            </a:endParaRPr>
          </a:p>
          <a:p>
            <a:pPr indent="-336550" lvl="0" marL="457200" rtl="0" algn="l">
              <a:spcBef>
                <a:spcPts val="0"/>
              </a:spcBef>
              <a:spcAft>
                <a:spcPts val="0"/>
              </a:spcAft>
              <a:buClr>
                <a:schemeClr val="accent6"/>
              </a:buClr>
              <a:buSzPts val="1700"/>
              <a:buFont typeface="Maven Pro SemiBold"/>
              <a:buChar char="●"/>
            </a:pPr>
            <a:r>
              <a:rPr lang="en" sz="1700">
                <a:solidFill>
                  <a:schemeClr val="accent6"/>
                </a:solidFill>
                <a:latin typeface="Maven Pro SemiBold"/>
                <a:ea typeface="Maven Pro SemiBold"/>
                <a:cs typeface="Maven Pro SemiBold"/>
                <a:sym typeface="Maven Pro SemiBold"/>
              </a:rPr>
              <a:t>DBSCAN is not entirely deterministic. That's because the algorithm starts with a random point. Therefore border points that are reachable from more than one cluster can be part of either cluster.</a:t>
            </a:r>
            <a:endParaRPr sz="1700">
              <a:solidFill>
                <a:schemeClr val="accent6"/>
              </a:solidFill>
              <a:latin typeface="Maven Pro SemiBold"/>
              <a:ea typeface="Maven Pro SemiBold"/>
              <a:cs typeface="Maven Pro SemiBold"/>
              <a:sym typeface="Maven Pro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5"/>
          <p:cNvSpPr txBox="1"/>
          <p:nvPr>
            <p:ph type="title"/>
          </p:nvPr>
        </p:nvSpPr>
        <p:spPr>
          <a:xfrm>
            <a:off x="883100" y="396600"/>
            <a:ext cx="7606800" cy="74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300"/>
              <a:t>Mathematics Prerequisite</a:t>
            </a:r>
            <a:endParaRPr b="1" sz="4300"/>
          </a:p>
        </p:txBody>
      </p:sp>
      <p:sp>
        <p:nvSpPr>
          <p:cNvPr id="317" name="Google Shape;317;p45"/>
          <p:cNvSpPr txBox="1"/>
          <p:nvPr>
            <p:ph idx="1" type="subTitle"/>
          </p:nvPr>
        </p:nvSpPr>
        <p:spPr>
          <a:xfrm>
            <a:off x="883100" y="2260375"/>
            <a:ext cx="3860700" cy="128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b="1" sz="2000"/>
          </a:p>
          <a:p>
            <a:pPr indent="0" lvl="0" marL="0" rtl="0" algn="l">
              <a:spcBef>
                <a:spcPts val="0"/>
              </a:spcBef>
              <a:spcAft>
                <a:spcPts val="0"/>
              </a:spcAft>
              <a:buNone/>
            </a:pPr>
            <a:r>
              <a:rPr b="1" lang="en" sz="2000"/>
              <a:t>Covariance</a:t>
            </a:r>
            <a:r>
              <a:rPr b="1" lang="en" sz="2000"/>
              <a:t> Matrix </a:t>
            </a:r>
            <a:endParaRPr b="1" sz="2000"/>
          </a:p>
          <a:p>
            <a:pPr indent="0" lvl="0" marL="0" rtl="0" algn="l">
              <a:spcBef>
                <a:spcPts val="0"/>
              </a:spcBef>
              <a:spcAft>
                <a:spcPts val="0"/>
              </a:spcAft>
              <a:buNone/>
            </a:pPr>
            <a:r>
              <a:rPr b="1" lang="en" sz="2000"/>
              <a:t>Singular Value Decomposition</a:t>
            </a:r>
            <a:endParaRPr b="1" sz="2000"/>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126"/>
          <p:cNvSpPr txBox="1"/>
          <p:nvPr>
            <p:ph type="title"/>
          </p:nvPr>
        </p:nvSpPr>
        <p:spPr>
          <a:xfrm>
            <a:off x="594375" y="1512075"/>
            <a:ext cx="7726800" cy="146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9600">
                <a:latin typeface="MuseoModerno Black"/>
                <a:ea typeface="MuseoModerno Black"/>
                <a:cs typeface="MuseoModerno Black"/>
                <a:sym typeface="MuseoModerno Black"/>
              </a:rPr>
              <a:t>Thank You </a:t>
            </a:r>
            <a:endParaRPr sz="9600">
              <a:latin typeface="MuseoModerno Black"/>
              <a:ea typeface="MuseoModerno Black"/>
              <a:cs typeface="MuseoModerno Black"/>
              <a:sym typeface="MuseoModerno Black"/>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rtificial Intelligence in Chemistry Services Company Profile by Slidesgo">
  <a:themeElements>
    <a:clrScheme name="Simple Light">
      <a:dk1>
        <a:srgbClr val="000000"/>
      </a:dk1>
      <a:lt1>
        <a:srgbClr val="FFFFFF"/>
      </a:lt1>
      <a:dk2>
        <a:srgbClr val="F60863"/>
      </a:dk2>
      <a:lt2>
        <a:srgbClr val="11000B"/>
      </a:lt2>
      <a:accent1>
        <a:srgbClr val="41046C"/>
      </a:accent1>
      <a:accent2>
        <a:srgbClr val="D16D0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